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0000" autoAdjust="0"/>
    <p:restoredTop sz="94643"/>
  </p:normalViewPr>
  <p:slideViewPr>
    <p:cSldViewPr snapToGrid="0">
      <p:cViewPr varScale="1">
        <p:scale>
          <a:sx n="70" d="100"/>
          <a:sy n="70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FC2A-0A3C-470E-9BC5-C9355BE08A4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71D88-021A-4C27-AB4F-8AEDEC43D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93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media" Target="../media/media3.wma"/><Relationship Id="rId7" Type="http://schemas.openxmlformats.org/officeDocument/2006/relationships/image" Target="../media/image6.jp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jp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JPG"/><Relationship Id="rId4" Type="http://schemas.openxmlformats.org/officeDocument/2006/relationships/audio" Target="../media/media3.wma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4.gif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GOOD FAITH EFFORT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CELEBRATION DAY FOR THOSE THAT GIVE GOOD EFFORT ON TESTING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823" y="1089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EVENTS THAT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Rock wall time</a:t>
            </a:r>
          </a:p>
          <a:p>
            <a:r>
              <a:rPr lang="en-US" dirty="0" smtClean="0"/>
              <a:t>Karaoke</a:t>
            </a:r>
          </a:p>
          <a:p>
            <a:r>
              <a:rPr lang="en-US" dirty="0" smtClean="0"/>
              <a:t>wII gaming system in library – just dance!</a:t>
            </a:r>
          </a:p>
          <a:p>
            <a:r>
              <a:rPr lang="en-US" dirty="0" smtClean="0"/>
              <a:t>Free play time outside</a:t>
            </a:r>
          </a:p>
          <a:p>
            <a:r>
              <a:rPr lang="en-US" dirty="0" smtClean="0"/>
              <a:t>Movie time in classroom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774537" y="92904"/>
            <a:ext cx="2736100" cy="1985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2548">
            <a:off x="8245200" y="788155"/>
            <a:ext cx="2766507" cy="2550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52">
            <a:off x="5944282" y="1914640"/>
            <a:ext cx="3114283" cy="1887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32" y="2581875"/>
            <a:ext cx="2738045" cy="2238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13" y="4089879"/>
            <a:ext cx="3172471" cy="237935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81000" y="220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5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5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06" y="0"/>
            <a:ext cx="10396902" cy="3194903"/>
          </a:xfrm>
        </p:spPr>
        <p:txBody>
          <a:bodyPr/>
          <a:lstStyle/>
          <a:p>
            <a:r>
              <a:rPr lang="en-US" dirty="0" smtClean="0"/>
              <a:t>Earn </a:t>
            </a:r>
            <a:r>
              <a:rPr lang="en-US" dirty="0" err="1" smtClean="0"/>
              <a:t>v.i.p</a:t>
            </a:r>
            <a:r>
              <a:rPr lang="en-US" dirty="0" smtClean="0"/>
              <a:t>. status</a:t>
            </a:r>
            <a:br>
              <a:rPr lang="en-US" dirty="0" smtClean="0"/>
            </a:br>
            <a:r>
              <a:rPr lang="en-US" dirty="0" smtClean="0"/>
              <a:t>PERFECT ATTENDANCE and good faith effort FOR TESTING WEEK!!!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2614614"/>
            <a:ext cx="10394729" cy="2765326"/>
          </a:xfrm>
        </p:spPr>
        <p:txBody>
          <a:bodyPr>
            <a:normAutofit/>
          </a:bodyPr>
          <a:lstStyle/>
          <a:p>
            <a:r>
              <a:rPr lang="en-US" dirty="0" smtClean="0"/>
              <a:t>v.i.p. status for the fun events :  </a:t>
            </a:r>
          </a:p>
          <a:p>
            <a:r>
              <a:rPr lang="en-US" dirty="0" smtClean="0"/>
              <a:t>entered into homeroom drawing to be the first in line at each fun event</a:t>
            </a:r>
          </a:p>
          <a:p>
            <a:r>
              <a:rPr lang="en-US" dirty="0" smtClean="0"/>
              <a:t>Filled </a:t>
            </a:r>
            <a:r>
              <a:rPr lang="en-US" dirty="0" err="1" smtClean="0"/>
              <a:t>pawsitive</a:t>
            </a:r>
            <a:r>
              <a:rPr lang="en-US" dirty="0" smtClean="0"/>
              <a:t> card</a:t>
            </a:r>
          </a:p>
          <a:p>
            <a:r>
              <a:rPr lang="en-US" dirty="0" smtClean="0"/>
              <a:t>Icy pop</a:t>
            </a:r>
          </a:p>
          <a:p>
            <a:r>
              <a:rPr lang="en-US" dirty="0" smtClean="0"/>
              <a:t>Homeroom teachers may choose additional incentives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1" y="3627838"/>
            <a:ext cx="2059166" cy="175168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990" y="514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EASY TO EARN!!!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78" t="12736" r="-20999" b="16620"/>
          <a:stretch/>
        </p:blipFill>
        <p:spPr>
          <a:xfrm>
            <a:off x="4203420" y="3813024"/>
            <a:ext cx="3310128" cy="1535237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Use testing strategies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07" t="5590" r="-53117" b="2900"/>
          <a:stretch/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So so so important –</a:t>
            </a:r>
          </a:p>
          <a:p>
            <a:r>
              <a:rPr lang="en-US" dirty="0" smtClean="0"/>
              <a:t>but still easy to do!</a:t>
            </a:r>
            <a:endParaRPr lang="en-US" dirty="0"/>
          </a:p>
        </p:txBody>
      </p:sp>
      <p:pic>
        <p:nvPicPr>
          <p:cNvPr id="17" name="Picture Placeholder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1" t="19836" r="-12052" b="23398"/>
          <a:stretch/>
        </p:blipFill>
        <p:spPr>
          <a:xfrm>
            <a:off x="544134" y="2057032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20" name="Picture Placeholder 19"/>
          <p:cNvPicPr>
            <a:picLocks noGrp="1" noChangeAspect="1"/>
          </p:cNvPicPr>
          <p:nvPr>
            <p:ph type="pic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31" t="-2762" r="-22782" b="15641"/>
          <a:stretch/>
        </p:blipFill>
        <p:spPr>
          <a:xfrm>
            <a:off x="544134" y="3813024"/>
            <a:ext cx="3310128" cy="1536725"/>
          </a:xfrm>
        </p:spPr>
      </p:pic>
      <p:pic>
        <p:nvPicPr>
          <p:cNvPr id="21" name="Picture Placeholder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78" t="12736" r="-20999" b="16620"/>
          <a:stretch/>
        </p:blipFill>
        <p:spPr>
          <a:xfrm>
            <a:off x="4156476" y="2057032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85" y="3811536"/>
            <a:ext cx="1952955" cy="1527311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94398" y="956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you should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0304" y="2063396"/>
            <a:ext cx="11372045" cy="33111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 organizational strategy for your writing!!!!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Underlining words	-power verbs in question – answers in the passage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Circling numbers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-numbers in the words problems 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Crossing out unnecessary information in word problem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Restating the question can help you focus your answer 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Eliminate incorrect answers to narrow it down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1" y="268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OF DISTINCTION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MINUTE TO WIN IT RACES IF WE EARN SCHOOL OF DISTINCTION AGAIN</a:t>
            </a:r>
            <a:endParaRPr lang="en-US" dirty="0"/>
          </a:p>
        </p:txBody>
      </p:sp>
      <p:pic>
        <p:nvPicPr>
          <p:cNvPr id="1028" name="Picture 4" descr="Image result for minute to win it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7" y="1605753"/>
            <a:ext cx="5277790" cy="29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inute to win it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58" y="2386384"/>
            <a:ext cx="61912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47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51</TotalTime>
  <Words>123</Words>
  <Application>Microsoft Office PowerPoint</Application>
  <PresentationFormat>Widescreen</PresentationFormat>
  <Paragraphs>27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 Unicode MS</vt:lpstr>
      <vt:lpstr>Arial</vt:lpstr>
      <vt:lpstr>Calibri</vt:lpstr>
      <vt:lpstr>Impact</vt:lpstr>
      <vt:lpstr>Main Event</vt:lpstr>
      <vt:lpstr>GOOD FAITH EFFORT</vt:lpstr>
      <vt:lpstr>FUN EVENTS THAT DAY!</vt:lpstr>
      <vt:lpstr>Earn v.i.p. status PERFECT ATTENDANCE and good faith effort FOR TESTING WEEK!!!</vt:lpstr>
      <vt:lpstr>SO EASY TO EARN!!!</vt:lpstr>
      <vt:lpstr>Strategies you should use</vt:lpstr>
      <vt:lpstr>SCHOOL OF DISTINCTION </vt:lpstr>
    </vt:vector>
  </TitlesOfParts>
  <Company>Spencer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FAITH EFFORT</dc:title>
  <dc:creator>Heiss, Heidi</dc:creator>
  <cp:lastModifiedBy>Heiss, Heidi</cp:lastModifiedBy>
  <cp:revision>8</cp:revision>
  <cp:lastPrinted>2014-04-28T16:42:35Z</cp:lastPrinted>
  <dcterms:created xsi:type="dcterms:W3CDTF">2014-04-28T16:05:33Z</dcterms:created>
  <dcterms:modified xsi:type="dcterms:W3CDTF">2017-04-24T14:39:11Z</dcterms:modified>
</cp:coreProperties>
</file>