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5" r:id="rId3"/>
    <p:sldId id="266" r:id="rId4"/>
    <p:sldId id="267" r:id="rId5"/>
    <p:sldId id="273" r:id="rId6"/>
    <p:sldId id="257" r:id="rId7"/>
    <p:sldId id="281" r:id="rId8"/>
    <p:sldId id="269" r:id="rId9"/>
    <p:sldId id="272" r:id="rId10"/>
    <p:sldId id="271" r:id="rId11"/>
    <p:sldId id="270" r:id="rId12"/>
    <p:sldId id="277" r:id="rId13"/>
    <p:sldId id="268" r:id="rId14"/>
    <p:sldId id="279" r:id="rId15"/>
    <p:sldId id="275" r:id="rId16"/>
    <p:sldId id="276" r:id="rId17"/>
    <p:sldId id="274" r:id="rId18"/>
    <p:sldId id="282" r:id="rId19"/>
    <p:sldId id="278" r:id="rId20"/>
    <p:sldId id="283" r:id="rId21"/>
    <p:sldId id="280" r:id="rId22"/>
    <p:sldId id="284"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66FF"/>
    <a:srgbClr val="FF9999"/>
    <a:srgbClr val="3366CC"/>
    <a:srgbClr val="336699"/>
    <a:srgbClr val="3C79B6"/>
    <a:srgbClr val="24486C"/>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9" autoAdjust="0"/>
    <p:restoredTop sz="94643"/>
  </p:normalViewPr>
  <p:slideViewPr>
    <p:cSldViewPr>
      <p:cViewPr varScale="1">
        <p:scale>
          <a:sx n="106" d="100"/>
          <a:sy n="106" d="100"/>
        </p:scale>
        <p:origin x="228" y="10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886200" y="3657600"/>
            <a:ext cx="5029200" cy="609600"/>
          </a:xfrm>
        </p:spPr>
        <p:txBody>
          <a:bodyPr/>
          <a:lstStyle>
            <a:lvl1pPr>
              <a:defRPr sz="4800" b="1" cap="none" spc="0">
                <a:ln w="11430"/>
                <a:solidFill>
                  <a:schemeClr val="bg1">
                    <a:lumMod val="85000"/>
                  </a:schemeClr>
                </a:solidFill>
                <a:effectLst>
                  <a:outerShdw blurRad="50800" dist="39000" dir="5460000" algn="tl">
                    <a:srgbClr val="000000">
                      <a:alpha val="38000"/>
                    </a:srgbClr>
                  </a:outerShdw>
                </a:effectLst>
                <a:latin typeface="Calibri" pitchFamily="34" charset="0"/>
              </a:defRPr>
            </a:lvl1pPr>
          </a:lstStyle>
          <a:p>
            <a:r>
              <a:rPr lang="en-US" dirty="0" smtClean="0"/>
              <a:t>Click to edit Master title style</a:t>
            </a:r>
            <a:endParaRPr lang="en-US" dirty="0"/>
          </a:p>
        </p:txBody>
      </p:sp>
      <p:sp>
        <p:nvSpPr>
          <p:cNvPr id="11267" name="Rectangle 3"/>
          <p:cNvSpPr>
            <a:spLocks noGrp="1" noChangeArrowheads="1"/>
          </p:cNvSpPr>
          <p:nvPr>
            <p:ph type="subTitle" idx="1"/>
          </p:nvPr>
        </p:nvSpPr>
        <p:spPr>
          <a:xfrm>
            <a:off x="3886200" y="4572000"/>
            <a:ext cx="4572000" cy="304800"/>
          </a:xfrm>
        </p:spPr>
        <p:txBody>
          <a:bodyPr/>
          <a:lstStyle>
            <a:lvl1pPr marL="0" indent="0">
              <a:defRPr sz="1800" b="1" cap="none" spc="0">
                <a:ln w="11430"/>
                <a:solidFill>
                  <a:schemeClr val="bg1">
                    <a:lumMod val="85000"/>
                  </a:schemeClr>
                </a:solidFill>
                <a:effectLst>
                  <a:outerShdw blurRad="50800" dist="39000" dir="5460000" algn="tl">
                    <a:srgbClr val="000000">
                      <a:alpha val="38000"/>
                    </a:srgbClr>
                  </a:outerShdw>
                </a:effectLst>
                <a:latin typeface="Calibri" pitchFamily="34" charset="0"/>
              </a:defRPr>
            </a:lvl1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0" y="6689725"/>
            <a:ext cx="2133600" cy="168275"/>
          </a:xfrm>
        </p:spPr>
        <p:txBody>
          <a:bodyPr/>
          <a:lstStyle>
            <a:lvl1pPr>
              <a:defRPr b="0">
                <a:latin typeface="Arial Black"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0">
                <a:latin typeface="Arial Black" pitchFamily="34" charset="0"/>
              </a:defRPr>
            </a:lvl1pPr>
          </a:lstStyle>
          <a:p>
            <a:pPr>
              <a:defRPr/>
            </a:pPr>
            <a:endParaRPr lang="en-US"/>
          </a:p>
        </p:txBody>
      </p:sp>
      <p:sp>
        <p:nvSpPr>
          <p:cNvPr id="6" name="Rectangle 6"/>
          <p:cNvSpPr>
            <a:spLocks noGrp="1" noChangeArrowheads="1"/>
          </p:cNvSpPr>
          <p:nvPr>
            <p:ph type="sldNum" sz="quarter" idx="12"/>
          </p:nvPr>
        </p:nvSpPr>
        <p:spPr>
          <a:xfrm>
            <a:off x="7010400" y="6689725"/>
            <a:ext cx="2133600" cy="168275"/>
          </a:xfrm>
        </p:spPr>
        <p:txBody>
          <a:bodyPr/>
          <a:lstStyle>
            <a:lvl1pPr>
              <a:defRPr b="0">
                <a:latin typeface="Arial Black" pitchFamily="34" charset="0"/>
              </a:defRPr>
            </a:lvl1pPr>
          </a:lstStyle>
          <a:p>
            <a:pPr>
              <a:defRPr/>
            </a:pPr>
            <a:fld id="{F042A055-B714-4908-B058-0ECD00DD7413}" type="slidenum">
              <a:rPr lang="en-US"/>
              <a:pPr>
                <a:defRPr/>
              </a:pPr>
              <a:t>‹#›</a:t>
            </a:fld>
            <a:endParaRPr lang="en-US"/>
          </a:p>
        </p:txBody>
      </p:sp>
    </p:spTree>
    <p:extLst>
      <p:ext uri="{BB962C8B-B14F-4D97-AF65-F5344CB8AC3E}">
        <p14:creationId xmlns:p14="http://schemas.microsoft.com/office/powerpoint/2010/main" val="3828733034"/>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5359E4-65A4-4704-A34D-269BC59E3B32}" type="slidenum">
              <a:rPr lang="en-US"/>
              <a:pPr>
                <a:defRPr/>
              </a:pPr>
              <a:t>‹#›</a:t>
            </a:fld>
            <a:endParaRPr lang="en-US"/>
          </a:p>
        </p:txBody>
      </p:sp>
    </p:spTree>
    <p:extLst>
      <p:ext uri="{BB962C8B-B14F-4D97-AF65-F5344CB8AC3E}">
        <p14:creationId xmlns:p14="http://schemas.microsoft.com/office/powerpoint/2010/main" val="645111452"/>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6150" y="0"/>
            <a:ext cx="184785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0"/>
            <a:ext cx="539115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AC76D6-5B0E-4BC2-A01D-D79CA4F8DA87}" type="slidenum">
              <a:rPr lang="en-US"/>
              <a:pPr>
                <a:defRPr/>
              </a:pPr>
              <a:t>‹#›</a:t>
            </a:fld>
            <a:endParaRPr lang="en-US"/>
          </a:p>
        </p:txBody>
      </p:sp>
    </p:spTree>
    <p:extLst>
      <p:ext uri="{BB962C8B-B14F-4D97-AF65-F5344CB8AC3E}">
        <p14:creationId xmlns:p14="http://schemas.microsoft.com/office/powerpoint/2010/main" val="2703477680"/>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685800"/>
            <a:ext cx="34671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685800"/>
            <a:ext cx="34671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055FE8-3827-42B9-8437-230543652584}" type="slidenum">
              <a:rPr lang="en-US"/>
              <a:pPr>
                <a:defRPr/>
              </a:pPr>
              <a:t>‹#›</a:t>
            </a:fld>
            <a:endParaRPr lang="en-US"/>
          </a:p>
        </p:txBody>
      </p:sp>
    </p:spTree>
    <p:extLst>
      <p:ext uri="{BB962C8B-B14F-4D97-AF65-F5344CB8AC3E}">
        <p14:creationId xmlns:p14="http://schemas.microsoft.com/office/powerpoint/2010/main" val="4050926678"/>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671D73-EF06-4210-9A55-5239F7EAD5FF}" type="slidenum">
              <a:rPr lang="en-US"/>
              <a:pPr>
                <a:defRPr/>
              </a:pPr>
              <a:t>‹#›</a:t>
            </a:fld>
            <a:endParaRPr lang="en-US"/>
          </a:p>
        </p:txBody>
      </p:sp>
    </p:spTree>
    <p:extLst>
      <p:ext uri="{BB962C8B-B14F-4D97-AF65-F5344CB8AC3E}">
        <p14:creationId xmlns:p14="http://schemas.microsoft.com/office/powerpoint/2010/main" val="3112792540"/>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360E5C-37E5-4108-8865-90EA03C750C4}" type="slidenum">
              <a:rPr lang="en-US"/>
              <a:pPr>
                <a:defRPr/>
              </a:pPr>
              <a:t>‹#›</a:t>
            </a:fld>
            <a:endParaRPr lang="en-US"/>
          </a:p>
        </p:txBody>
      </p:sp>
    </p:spTree>
    <p:extLst>
      <p:ext uri="{BB962C8B-B14F-4D97-AF65-F5344CB8AC3E}">
        <p14:creationId xmlns:p14="http://schemas.microsoft.com/office/powerpoint/2010/main" val="456654798"/>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685800"/>
            <a:ext cx="34671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685800"/>
            <a:ext cx="3467100" cy="586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966295-D109-4C17-8A2F-6925366E9215}" type="slidenum">
              <a:rPr lang="en-US"/>
              <a:pPr>
                <a:defRPr/>
              </a:pPr>
              <a:t>‹#›</a:t>
            </a:fld>
            <a:endParaRPr lang="en-US"/>
          </a:p>
        </p:txBody>
      </p:sp>
    </p:spTree>
    <p:extLst>
      <p:ext uri="{BB962C8B-B14F-4D97-AF65-F5344CB8AC3E}">
        <p14:creationId xmlns:p14="http://schemas.microsoft.com/office/powerpoint/2010/main" val="319472268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B06BCD2-A5C4-4A72-B107-50ACF7E2F020}" type="slidenum">
              <a:rPr lang="en-US"/>
              <a:pPr>
                <a:defRPr/>
              </a:pPr>
              <a:t>‹#›</a:t>
            </a:fld>
            <a:endParaRPr lang="en-US"/>
          </a:p>
        </p:txBody>
      </p:sp>
    </p:spTree>
    <p:extLst>
      <p:ext uri="{BB962C8B-B14F-4D97-AF65-F5344CB8AC3E}">
        <p14:creationId xmlns:p14="http://schemas.microsoft.com/office/powerpoint/2010/main" val="1312696830"/>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14CF1C-B7E2-4BF3-8EF5-450813A58AD4}" type="slidenum">
              <a:rPr lang="en-US"/>
              <a:pPr>
                <a:defRPr/>
              </a:pPr>
              <a:t>‹#›</a:t>
            </a:fld>
            <a:endParaRPr lang="en-US"/>
          </a:p>
        </p:txBody>
      </p:sp>
    </p:spTree>
    <p:extLst>
      <p:ext uri="{BB962C8B-B14F-4D97-AF65-F5344CB8AC3E}">
        <p14:creationId xmlns:p14="http://schemas.microsoft.com/office/powerpoint/2010/main" val="1309558048"/>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BB4B3B-1AD5-44C1-81DE-3BB28DD76D32}" type="slidenum">
              <a:rPr lang="en-US"/>
              <a:pPr>
                <a:defRPr/>
              </a:pPr>
              <a:t>‹#›</a:t>
            </a:fld>
            <a:endParaRPr lang="en-US"/>
          </a:p>
        </p:txBody>
      </p:sp>
    </p:spTree>
    <p:extLst>
      <p:ext uri="{BB962C8B-B14F-4D97-AF65-F5344CB8AC3E}">
        <p14:creationId xmlns:p14="http://schemas.microsoft.com/office/powerpoint/2010/main" val="84898022"/>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AD6AC5-E2CD-43FC-ACE1-B95EE5D4D5A7}" type="slidenum">
              <a:rPr lang="en-US"/>
              <a:pPr>
                <a:defRPr/>
              </a:pPr>
              <a:t>‹#›</a:t>
            </a:fld>
            <a:endParaRPr lang="en-US"/>
          </a:p>
        </p:txBody>
      </p:sp>
    </p:spTree>
    <p:extLst>
      <p:ext uri="{BB962C8B-B14F-4D97-AF65-F5344CB8AC3E}">
        <p14:creationId xmlns:p14="http://schemas.microsoft.com/office/powerpoint/2010/main" val="905563969"/>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5A568B-D100-4BEA-84C3-CE56A2998497}" type="slidenum">
              <a:rPr lang="en-US"/>
              <a:pPr>
                <a:defRPr/>
              </a:pPr>
              <a:t>‹#›</a:t>
            </a:fld>
            <a:endParaRPr lang="en-US"/>
          </a:p>
        </p:txBody>
      </p:sp>
    </p:spTree>
    <p:extLst>
      <p:ext uri="{BB962C8B-B14F-4D97-AF65-F5344CB8AC3E}">
        <p14:creationId xmlns:p14="http://schemas.microsoft.com/office/powerpoint/2010/main" val="3744048337"/>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0"/>
            <a:ext cx="7391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752600" y="609600"/>
            <a:ext cx="7086600" cy="5867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chemeClr val="bg1"/>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cs typeface="+mn-cs"/>
              </a:defRPr>
            </a:lvl1pPr>
          </a:lstStyle>
          <a:p>
            <a:pPr>
              <a:defRPr/>
            </a:pPr>
            <a:fld id="{D8EC7CFB-7163-4687-AA31-D573EAA1899C}" type="slidenum">
              <a:rPr lang="en-US"/>
              <a:pPr>
                <a:defRPr/>
              </a:pPr>
              <a:t>‹#›</a:t>
            </a:fld>
            <a:endParaRPr lang="en-US"/>
          </a:p>
        </p:txBody>
      </p:sp>
      <p:pic>
        <p:nvPicPr>
          <p:cNvPr id="1031" name="Picture 12" descr="chef_dud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457200"/>
            <a:ext cx="4360863"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med">
    <p:fade thruBlk="1"/>
  </p:transition>
  <p:txStyles>
    <p:titleStyle>
      <a:lvl1pPr algn="l" rtl="0" eaLnBrk="0" fontAlgn="base" hangingPunct="0">
        <a:spcBef>
          <a:spcPct val="0"/>
        </a:spcBef>
        <a:spcAft>
          <a:spcPct val="0"/>
        </a:spcAft>
        <a:defRPr sz="3600" b="1">
          <a:ln w="11430"/>
          <a:solidFill>
            <a:srgbClr val="D9D9D9"/>
          </a:solidFill>
          <a:effectLst>
            <a:outerShdw blurRad="50800" dist="39000" dir="5460000" algn="tl">
              <a:srgbClr val="000000">
                <a:alpha val="38000"/>
              </a:srgbClr>
            </a:outerShdw>
          </a:effectLst>
          <a:latin typeface="Calibri" pitchFamily="34" charset="0"/>
          <a:ea typeface="+mj-ea"/>
          <a:cs typeface="+mj-cs"/>
        </a:defRPr>
      </a:lvl1pPr>
      <a:lvl2pPr algn="l" rtl="0" eaLnBrk="0" fontAlgn="base" hangingPunct="0">
        <a:spcBef>
          <a:spcPct val="0"/>
        </a:spcBef>
        <a:spcAft>
          <a:spcPct val="0"/>
        </a:spcAft>
        <a:defRPr sz="3600" b="1">
          <a:solidFill>
            <a:srgbClr val="D9D9D9"/>
          </a:solidFill>
          <a:latin typeface="Calibri" pitchFamily="34" charset="0"/>
        </a:defRPr>
      </a:lvl2pPr>
      <a:lvl3pPr algn="l" rtl="0" eaLnBrk="0" fontAlgn="base" hangingPunct="0">
        <a:spcBef>
          <a:spcPct val="0"/>
        </a:spcBef>
        <a:spcAft>
          <a:spcPct val="0"/>
        </a:spcAft>
        <a:defRPr sz="3600" b="1">
          <a:solidFill>
            <a:srgbClr val="D9D9D9"/>
          </a:solidFill>
          <a:latin typeface="Calibri" pitchFamily="34" charset="0"/>
        </a:defRPr>
      </a:lvl3pPr>
      <a:lvl4pPr algn="l" rtl="0" eaLnBrk="0" fontAlgn="base" hangingPunct="0">
        <a:spcBef>
          <a:spcPct val="0"/>
        </a:spcBef>
        <a:spcAft>
          <a:spcPct val="0"/>
        </a:spcAft>
        <a:defRPr sz="3600" b="1">
          <a:solidFill>
            <a:srgbClr val="D9D9D9"/>
          </a:solidFill>
          <a:latin typeface="Calibri" pitchFamily="34" charset="0"/>
        </a:defRPr>
      </a:lvl4pPr>
      <a:lvl5pPr algn="l" rtl="0" eaLnBrk="0" fontAlgn="base" hangingPunct="0">
        <a:spcBef>
          <a:spcPct val="0"/>
        </a:spcBef>
        <a:spcAft>
          <a:spcPct val="0"/>
        </a:spcAft>
        <a:defRPr sz="3600" b="1">
          <a:solidFill>
            <a:srgbClr val="D9D9D9"/>
          </a:solidFill>
          <a:latin typeface="Calibri" pitchFamily="34" charset="0"/>
        </a:defRPr>
      </a:lvl5pPr>
      <a:lvl6pPr marL="457200" algn="l" rtl="0" eaLnBrk="1" fontAlgn="base" hangingPunct="1">
        <a:spcBef>
          <a:spcPct val="0"/>
        </a:spcBef>
        <a:spcAft>
          <a:spcPct val="0"/>
        </a:spcAft>
        <a:defRPr sz="3600">
          <a:solidFill>
            <a:schemeClr val="bg1"/>
          </a:solidFill>
          <a:latin typeface="Impact" pitchFamily="34" charset="0"/>
        </a:defRPr>
      </a:lvl6pPr>
      <a:lvl7pPr marL="914400" algn="l" rtl="0" eaLnBrk="1" fontAlgn="base" hangingPunct="1">
        <a:spcBef>
          <a:spcPct val="0"/>
        </a:spcBef>
        <a:spcAft>
          <a:spcPct val="0"/>
        </a:spcAft>
        <a:defRPr sz="3600">
          <a:solidFill>
            <a:schemeClr val="bg1"/>
          </a:solidFill>
          <a:latin typeface="Impact" pitchFamily="34" charset="0"/>
        </a:defRPr>
      </a:lvl7pPr>
      <a:lvl8pPr marL="1371600" algn="l" rtl="0" eaLnBrk="1" fontAlgn="base" hangingPunct="1">
        <a:spcBef>
          <a:spcPct val="0"/>
        </a:spcBef>
        <a:spcAft>
          <a:spcPct val="0"/>
        </a:spcAft>
        <a:defRPr sz="3600">
          <a:solidFill>
            <a:schemeClr val="bg1"/>
          </a:solidFill>
          <a:latin typeface="Impact" pitchFamily="34" charset="0"/>
        </a:defRPr>
      </a:lvl8pPr>
      <a:lvl9pPr marL="1828800" algn="l" rtl="0" eaLnBrk="1" fontAlgn="base" hangingPunct="1">
        <a:spcBef>
          <a:spcPct val="0"/>
        </a:spcBef>
        <a:spcAft>
          <a:spcPct val="0"/>
        </a:spcAft>
        <a:defRPr sz="3600">
          <a:solidFill>
            <a:schemeClr val="bg1"/>
          </a:solidFill>
          <a:latin typeface="Impact" pitchFamily="34" charset="0"/>
        </a:defRPr>
      </a:lvl9pPr>
    </p:titleStyle>
    <p:bodyStyle>
      <a:lvl1pPr marL="342900" indent="-342900" algn="l" rtl="0" eaLnBrk="0" fontAlgn="base" hangingPunct="0">
        <a:spcBef>
          <a:spcPct val="20000"/>
        </a:spcBef>
        <a:spcAft>
          <a:spcPct val="0"/>
        </a:spcAft>
        <a:buSzPct val="200000"/>
        <a:defRPr sz="2000" b="1">
          <a:ln w="11430"/>
          <a:solidFill>
            <a:srgbClr val="D9D9D9"/>
          </a:solidFill>
          <a:effectLst>
            <a:outerShdw blurRad="50800" dist="39000" dir="5460000" algn="tl">
              <a:srgbClr val="000000">
                <a:alpha val="38000"/>
              </a:srgbClr>
            </a:outerShdw>
          </a:effectLst>
          <a:latin typeface="+mn-lt"/>
          <a:ea typeface="+mn-ea"/>
          <a:cs typeface="+mn-cs"/>
        </a:defRPr>
      </a:lvl1pPr>
      <a:lvl2pPr marL="742950" indent="-285750" algn="l" rtl="0" eaLnBrk="0" fontAlgn="base" hangingPunct="0">
        <a:spcBef>
          <a:spcPct val="20000"/>
        </a:spcBef>
        <a:spcAft>
          <a:spcPct val="0"/>
        </a:spcAft>
        <a:buSzPct val="200000"/>
        <a:defRPr b="1">
          <a:ln w="11430"/>
          <a:solidFill>
            <a:srgbClr val="D9D9D9"/>
          </a:solidFill>
          <a:effectLst>
            <a:outerShdw blurRad="50800" dist="39000" dir="5460000" algn="tl">
              <a:srgbClr val="000000">
                <a:alpha val="38000"/>
              </a:srgbClr>
            </a:outerShdw>
          </a:effectLst>
          <a:latin typeface="+mn-lt"/>
        </a:defRPr>
      </a:lvl2pPr>
      <a:lvl3pPr marL="1143000" indent="-228600" algn="l" rtl="0" eaLnBrk="0" fontAlgn="base" hangingPunct="0">
        <a:spcBef>
          <a:spcPct val="20000"/>
        </a:spcBef>
        <a:spcAft>
          <a:spcPct val="0"/>
        </a:spcAft>
        <a:buSzPct val="200000"/>
        <a:defRPr sz="1600" b="1">
          <a:ln w="11430"/>
          <a:solidFill>
            <a:srgbClr val="D9D9D9"/>
          </a:solidFill>
          <a:effectLst>
            <a:outerShdw blurRad="50800" dist="39000" dir="5460000" algn="tl">
              <a:srgbClr val="000000">
                <a:alpha val="38000"/>
              </a:srgbClr>
            </a:outerShdw>
          </a:effectLst>
          <a:latin typeface="+mn-lt"/>
        </a:defRPr>
      </a:lvl3pPr>
      <a:lvl4pPr marL="1600200" indent="-228600" algn="l" rtl="0" eaLnBrk="0" fontAlgn="base" hangingPunct="0">
        <a:spcBef>
          <a:spcPct val="20000"/>
        </a:spcBef>
        <a:spcAft>
          <a:spcPct val="0"/>
        </a:spcAft>
        <a:buSzPct val="200000"/>
        <a:defRPr sz="1400" b="1">
          <a:ln w="11430"/>
          <a:solidFill>
            <a:srgbClr val="D9D9D9"/>
          </a:solidFill>
          <a:effectLst>
            <a:outerShdw blurRad="50800" dist="39000" dir="5460000" algn="tl">
              <a:srgbClr val="000000">
                <a:alpha val="38000"/>
              </a:srgbClr>
            </a:outerShdw>
          </a:effectLst>
          <a:latin typeface="+mn-lt"/>
        </a:defRPr>
      </a:lvl4pPr>
      <a:lvl5pPr marL="2057400" indent="-228600" algn="l" rtl="0" eaLnBrk="0" fontAlgn="base" hangingPunct="0">
        <a:spcBef>
          <a:spcPct val="20000"/>
        </a:spcBef>
        <a:spcAft>
          <a:spcPct val="0"/>
        </a:spcAft>
        <a:buSzPct val="200000"/>
        <a:defRPr sz="1400" b="1">
          <a:ln w="11430"/>
          <a:solidFill>
            <a:srgbClr val="D9D9D9"/>
          </a:solidFill>
          <a:effectLst>
            <a:outerShdw blurRad="50800" dist="39000" dir="5460000" algn="tl">
              <a:srgbClr val="000000">
                <a:alpha val="38000"/>
              </a:srgbClr>
            </a:outerShdw>
          </a:effectLst>
          <a:latin typeface="+mn-lt"/>
        </a:defRPr>
      </a:lvl5pPr>
      <a:lvl6pPr marL="2514600" indent="-228600" algn="l" rtl="0" eaLnBrk="1" fontAlgn="base" hangingPunct="1">
        <a:spcBef>
          <a:spcPct val="20000"/>
        </a:spcBef>
        <a:spcAft>
          <a:spcPct val="0"/>
        </a:spcAft>
        <a:buSzPct val="200000"/>
        <a:defRPr sz="1400" b="1">
          <a:solidFill>
            <a:schemeClr val="bg1"/>
          </a:solidFill>
          <a:latin typeface="+mn-lt"/>
        </a:defRPr>
      </a:lvl6pPr>
      <a:lvl7pPr marL="2971800" indent="-228600" algn="l" rtl="0" eaLnBrk="1" fontAlgn="base" hangingPunct="1">
        <a:spcBef>
          <a:spcPct val="20000"/>
        </a:spcBef>
        <a:spcAft>
          <a:spcPct val="0"/>
        </a:spcAft>
        <a:buSzPct val="200000"/>
        <a:defRPr sz="1400" b="1">
          <a:solidFill>
            <a:schemeClr val="bg1"/>
          </a:solidFill>
          <a:latin typeface="+mn-lt"/>
        </a:defRPr>
      </a:lvl7pPr>
      <a:lvl8pPr marL="3429000" indent="-228600" algn="l" rtl="0" eaLnBrk="1" fontAlgn="base" hangingPunct="1">
        <a:spcBef>
          <a:spcPct val="20000"/>
        </a:spcBef>
        <a:spcAft>
          <a:spcPct val="0"/>
        </a:spcAft>
        <a:buSzPct val="200000"/>
        <a:defRPr sz="1400" b="1">
          <a:solidFill>
            <a:schemeClr val="bg1"/>
          </a:solidFill>
          <a:latin typeface="+mn-lt"/>
        </a:defRPr>
      </a:lvl8pPr>
      <a:lvl9pPr marL="3886200" indent="-228600" algn="l" rtl="0" eaLnBrk="1" fontAlgn="base" hangingPunct="1">
        <a:spcBef>
          <a:spcPct val="20000"/>
        </a:spcBef>
        <a:spcAft>
          <a:spcPct val="0"/>
        </a:spcAft>
        <a:buSzPct val="200000"/>
        <a:defRPr sz="1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28.gif"/><Relationship Id="rId7" Type="http://schemas.openxmlformats.org/officeDocument/2006/relationships/image" Target="../media/image25.gi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gif"/><Relationship Id="rId9" Type="http://schemas.openxmlformats.org/officeDocument/2006/relationships/image" Target="../media/image33.gif"/></Relationships>
</file>

<file path=ppt/slides/_rels/slide22.xml.rels><?xml version="1.0" encoding="UTF-8" standalone="yes"?>
<Relationships xmlns="http://schemas.openxmlformats.org/package/2006/relationships"><Relationship Id="rId3" Type="http://schemas.openxmlformats.org/officeDocument/2006/relationships/hyperlink" Target="http://www.teacherspayteachers.com/Store/Teachers-Unleashed" TargetMode="External"/><Relationship Id="rId2" Type="http://schemas.openxmlformats.org/officeDocument/2006/relationships/image" Target="../media/image34.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image" Target="../media/image9.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5"/>
          <p:cNvSpPr>
            <a:spLocks noGrp="1" noChangeArrowheads="1"/>
          </p:cNvSpPr>
          <p:nvPr>
            <p:ph type="subTitle" idx="1"/>
          </p:nvPr>
        </p:nvSpPr>
        <p:spPr>
          <a:xfrm>
            <a:off x="3962400" y="6019800"/>
            <a:ext cx="4876800" cy="304800"/>
          </a:xfrm>
        </p:spPr>
        <p:txBody>
          <a:bodyPr/>
          <a:lstStyle/>
          <a:p>
            <a:pPr eaLnBrk="1" hangingPunct="1">
              <a:lnSpc>
                <a:spcPct val="80000"/>
              </a:lnSpc>
              <a:defRPr/>
            </a:pPr>
            <a:r>
              <a:rPr lang="en-US" sz="3600" dirty="0" smtClean="0"/>
              <a:t>By Teachers Unleashed</a:t>
            </a:r>
            <a:endParaRPr lang="en-US" sz="3600" dirty="0"/>
          </a:p>
        </p:txBody>
      </p:sp>
      <p:sp>
        <p:nvSpPr>
          <p:cNvPr id="72708" name="Rectangle 4"/>
          <p:cNvSpPr>
            <a:spLocks noGrp="1" noChangeArrowheads="1"/>
          </p:cNvSpPr>
          <p:nvPr>
            <p:ph type="ctrTitle"/>
          </p:nvPr>
        </p:nvSpPr>
        <p:spPr>
          <a:xfrm>
            <a:off x="3352800" y="1981200"/>
            <a:ext cx="5562600" cy="609600"/>
          </a:xfrm>
        </p:spPr>
        <p:txBody>
          <a:bodyPr/>
          <a:lstStyle/>
          <a:p>
            <a:pPr algn="ctr" eaLnBrk="1" hangingPunct="1">
              <a:defRPr/>
            </a:pPr>
            <a:r>
              <a:rPr lang="en-US" sz="6000" dirty="0" smtClean="0"/>
              <a:t>Test Taking Tips: A Recipe for Success!</a:t>
            </a:r>
            <a:endParaRPr lang="en-US" sz="6000" dirty="0"/>
          </a:p>
        </p:txBody>
      </p:sp>
      <p:pic>
        <p:nvPicPr>
          <p:cNvPr id="3076" name="Picture 11" descr="chef_du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4357688"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47800" y="0"/>
            <a:ext cx="7696200" cy="609600"/>
          </a:xfrm>
        </p:spPr>
        <p:txBody>
          <a:bodyPr/>
          <a:lstStyle/>
          <a:p>
            <a:pPr eaLnBrk="1" hangingPunct="1">
              <a:defRPr/>
            </a:pPr>
            <a:r>
              <a:rPr lang="en-US" dirty="0" smtClean="0">
                <a:solidFill>
                  <a:schemeClr val="bg1">
                    <a:lumMod val="85000"/>
                  </a:schemeClr>
                </a:solidFill>
              </a:rPr>
              <a:t>Read all of the choices. </a:t>
            </a:r>
            <a:endParaRPr lang="en-US" dirty="0">
              <a:solidFill>
                <a:schemeClr val="bg1">
                  <a:lumMod val="85000"/>
                </a:schemeClr>
              </a:solidFill>
            </a:endParaRPr>
          </a:p>
        </p:txBody>
      </p:sp>
      <p:sp>
        <p:nvSpPr>
          <p:cNvPr id="6" name="Text Placeholder 5"/>
          <p:cNvSpPr>
            <a:spLocks noGrp="1"/>
          </p:cNvSpPr>
          <p:nvPr>
            <p:ph type="body" sz="half" idx="1"/>
          </p:nvPr>
        </p:nvSpPr>
        <p:spPr>
          <a:xfrm>
            <a:off x="1752600" y="685800"/>
            <a:ext cx="7086600" cy="5867400"/>
          </a:xfrm>
        </p:spPr>
        <p:txBody>
          <a:bodyPr/>
          <a:lstStyle/>
          <a:p>
            <a:pPr eaLnBrk="1" hangingPunct="1">
              <a:defRPr/>
            </a:pPr>
            <a:r>
              <a:rPr lang="en-US" sz="3200" dirty="0" smtClean="0">
                <a:solidFill>
                  <a:schemeClr val="bg1">
                    <a:lumMod val="85000"/>
                  </a:schemeClr>
                </a:solidFill>
                <a:latin typeface="Calibri" pitchFamily="34" charset="0"/>
              </a:rPr>
              <a:t>Cross off all of the answers that you know are wrong.</a:t>
            </a:r>
            <a:endParaRPr lang="en-US" sz="3200" dirty="0">
              <a:solidFill>
                <a:schemeClr val="bg1">
                  <a:lumMod val="85000"/>
                </a:schemeClr>
              </a:solidFill>
              <a:latin typeface="Calibri" pitchFamily="34" charset="0"/>
            </a:endParaRPr>
          </a:p>
        </p:txBody>
      </p:sp>
      <p:sp>
        <p:nvSpPr>
          <p:cNvPr id="7" name="TextBox 6"/>
          <p:cNvSpPr txBox="1"/>
          <p:nvPr/>
        </p:nvSpPr>
        <p:spPr>
          <a:xfrm rot="902626">
            <a:off x="3344066" y="1869489"/>
            <a:ext cx="5045393" cy="4708981"/>
          </a:xfrm>
          <a:prstGeom prst="rect">
            <a:avLst/>
          </a:prstGeom>
          <a:solidFill>
            <a:schemeClr val="bg1"/>
          </a:solidFill>
          <a:scene3d>
            <a:camera prst="orthographicFront">
              <a:rot lat="18600000" lon="0" rev="0"/>
            </a:camera>
            <a:lightRig rig="threePt" dir="t"/>
          </a:scene3d>
          <a:sp3d>
            <a:bevelT/>
          </a:sp3d>
        </p:spPr>
        <p:txBody>
          <a:bodyPr>
            <a:spAutoFit/>
          </a:bodyPr>
          <a:lstStyle/>
          <a:p>
            <a:pPr>
              <a:defRPr/>
            </a:pPr>
            <a:r>
              <a:rPr lang="en-US" sz="2000" dirty="0">
                <a:effectLst>
                  <a:outerShdw blurRad="38100" dist="38100" dir="2700000" algn="tl">
                    <a:srgbClr val="000000">
                      <a:alpha val="43137"/>
                    </a:srgbClr>
                  </a:outerShdw>
                </a:effectLst>
                <a:latin typeface="Arial" pitchFamily="34" charset="0"/>
                <a:cs typeface="+mn-cs"/>
              </a:rPr>
              <a:t>What happens first in the sequence of events?</a:t>
            </a:r>
          </a:p>
          <a:p>
            <a:pPr>
              <a:defRPr/>
            </a:pPr>
            <a:endParaRPr lang="en-US" sz="2000" dirty="0">
              <a:effectLst>
                <a:outerShdw blurRad="38100" dist="38100" dir="2700000" algn="tl">
                  <a:srgbClr val="000000">
                    <a:alpha val="43137"/>
                  </a:srgbClr>
                </a:outerShdw>
              </a:effectLst>
              <a:latin typeface="Arial" pitchFamily="34" charset="0"/>
              <a:cs typeface="+mn-cs"/>
            </a:endParaRPr>
          </a:p>
          <a:p>
            <a:pPr>
              <a:defRPr/>
            </a:pPr>
            <a:endParaRPr lang="en-US" sz="2000" dirty="0">
              <a:effectLst>
                <a:outerShdw blurRad="38100" dist="38100" dir="2700000" algn="tl">
                  <a:srgbClr val="000000">
                    <a:alpha val="43137"/>
                  </a:srgbClr>
                </a:outerShdw>
              </a:effectLst>
              <a:latin typeface="Arial" pitchFamily="34" charset="0"/>
              <a:cs typeface="+mn-cs"/>
            </a:endParaRPr>
          </a:p>
          <a:p>
            <a:pPr marL="457200" indent="-457200">
              <a:buFontTx/>
              <a:buAutoNum type="alphaUcPeriod"/>
              <a:defRPr/>
            </a:pPr>
            <a:r>
              <a:rPr lang="en-US" sz="2000" dirty="0">
                <a:effectLst>
                  <a:outerShdw blurRad="38100" dist="38100" dir="2700000" algn="tl">
                    <a:srgbClr val="000000">
                      <a:alpha val="43137"/>
                    </a:srgbClr>
                  </a:outerShdw>
                </a:effectLst>
                <a:latin typeface="Arial" pitchFamily="34" charset="0"/>
                <a:cs typeface="+mn-cs"/>
              </a:rPr>
              <a:t>Peter goes to a celebration, and sees the dragon.</a:t>
            </a:r>
          </a:p>
          <a:p>
            <a:pPr marL="457200" indent="-457200">
              <a:defRPr/>
            </a:pPr>
            <a:endParaRPr lang="en-US" sz="2000" dirty="0">
              <a:effectLst>
                <a:outerShdw blurRad="38100" dist="38100" dir="2700000" algn="tl">
                  <a:srgbClr val="000000">
                    <a:alpha val="43137"/>
                  </a:srgbClr>
                </a:outerShdw>
              </a:effectLst>
              <a:latin typeface="Arial" pitchFamily="34" charset="0"/>
              <a:cs typeface="+mn-cs"/>
            </a:endParaRPr>
          </a:p>
          <a:p>
            <a:pPr marL="457200" indent="-457200">
              <a:defRPr/>
            </a:pPr>
            <a:r>
              <a:rPr lang="en-US" sz="2000" dirty="0">
                <a:effectLst>
                  <a:outerShdw blurRad="38100" dist="38100" dir="2700000" algn="tl">
                    <a:srgbClr val="000000">
                      <a:alpha val="43137"/>
                    </a:srgbClr>
                  </a:outerShdw>
                </a:effectLst>
                <a:latin typeface="Arial" pitchFamily="34" charset="0"/>
                <a:cs typeface="+mn-cs"/>
              </a:rPr>
              <a:t>B. 	Great Aunt gets her friends to help sew the dragon back together.</a:t>
            </a:r>
          </a:p>
          <a:p>
            <a:pPr marL="457200" indent="-457200">
              <a:buFontTx/>
              <a:buAutoNum type="alphaUcPeriod"/>
              <a:defRPr/>
            </a:pPr>
            <a:endParaRPr lang="en-US" sz="2000" dirty="0">
              <a:effectLst>
                <a:outerShdw blurRad="38100" dist="38100" dir="2700000" algn="tl">
                  <a:srgbClr val="000000">
                    <a:alpha val="43137"/>
                  </a:srgbClr>
                </a:outerShdw>
              </a:effectLst>
              <a:latin typeface="Arial" pitchFamily="34" charset="0"/>
              <a:cs typeface="+mn-cs"/>
            </a:endParaRPr>
          </a:p>
          <a:p>
            <a:pPr marL="457200" indent="-457200">
              <a:defRPr/>
            </a:pPr>
            <a:r>
              <a:rPr lang="en-US" sz="2000" dirty="0">
                <a:effectLst>
                  <a:outerShdw blurRad="38100" dist="38100" dir="2700000" algn="tl">
                    <a:srgbClr val="000000">
                      <a:alpha val="43137"/>
                    </a:srgbClr>
                  </a:outerShdw>
                </a:effectLst>
                <a:latin typeface="Arial" pitchFamily="34" charset="0"/>
                <a:cs typeface="+mn-cs"/>
              </a:rPr>
              <a:t>C.	Peter gets a pair of dragon eyes from Dr. Fong.</a:t>
            </a:r>
          </a:p>
          <a:p>
            <a:pPr marL="457200" indent="-457200">
              <a:buFontTx/>
              <a:buAutoNum type="alphaUcPeriod"/>
              <a:defRPr/>
            </a:pPr>
            <a:endParaRPr lang="en-US" sz="2000" dirty="0">
              <a:effectLst>
                <a:outerShdw blurRad="38100" dist="38100" dir="2700000" algn="tl">
                  <a:srgbClr val="000000">
                    <a:alpha val="43137"/>
                  </a:srgbClr>
                </a:outerShdw>
              </a:effectLst>
              <a:latin typeface="Arial" pitchFamily="34" charset="0"/>
              <a:cs typeface="+mn-cs"/>
            </a:endParaRPr>
          </a:p>
          <a:p>
            <a:pPr marL="457200" indent="-457200">
              <a:defRPr/>
            </a:pPr>
            <a:r>
              <a:rPr lang="en-US" sz="2000" dirty="0">
                <a:effectLst>
                  <a:outerShdw blurRad="38100" dist="38100" dir="2700000" algn="tl">
                    <a:srgbClr val="000000">
                      <a:alpha val="43137"/>
                    </a:srgbClr>
                  </a:outerShdw>
                </a:effectLst>
                <a:latin typeface="Arial" pitchFamily="34" charset="0"/>
                <a:cs typeface="+mn-cs"/>
              </a:rPr>
              <a:t>D.	Peter sees a dragon in a store in Chinatown.</a:t>
            </a:r>
          </a:p>
        </p:txBody>
      </p:sp>
      <p:pic>
        <p:nvPicPr>
          <p:cNvPr id="5" name="Picture 4" descr="nascar_racer_pass_attempt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895600"/>
            <a:ext cx="17303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nascar_racer_pass_attempt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038600"/>
            <a:ext cx="17303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nascar_racer_pass_attempt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505200"/>
            <a:ext cx="17303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47800" y="0"/>
            <a:ext cx="7696200" cy="609600"/>
          </a:xfrm>
        </p:spPr>
        <p:txBody>
          <a:bodyPr/>
          <a:lstStyle/>
          <a:p>
            <a:pPr eaLnBrk="1" hangingPunct="1">
              <a:defRPr/>
            </a:pPr>
            <a:r>
              <a:rPr lang="en-US" dirty="0" smtClean="0">
                <a:solidFill>
                  <a:schemeClr val="bg1">
                    <a:lumMod val="85000"/>
                  </a:schemeClr>
                </a:solidFill>
              </a:rPr>
              <a:t>Show your work AND double check it!</a:t>
            </a:r>
            <a:endParaRPr lang="en-US" dirty="0">
              <a:solidFill>
                <a:schemeClr val="bg1">
                  <a:lumMod val="85000"/>
                </a:schemeClr>
              </a:solidFill>
            </a:endParaRPr>
          </a:p>
        </p:txBody>
      </p:sp>
      <p:sp>
        <p:nvSpPr>
          <p:cNvPr id="6" name="Text Placeholder 5"/>
          <p:cNvSpPr>
            <a:spLocks noGrp="1"/>
          </p:cNvSpPr>
          <p:nvPr>
            <p:ph type="body" sz="half" idx="1"/>
          </p:nvPr>
        </p:nvSpPr>
        <p:spPr>
          <a:xfrm>
            <a:off x="1752600" y="685800"/>
            <a:ext cx="7086600" cy="5867400"/>
          </a:xfrm>
        </p:spPr>
        <p:txBody>
          <a:bodyPr/>
          <a:lstStyle/>
          <a:p>
            <a:pPr eaLnBrk="1" hangingPunct="1">
              <a:defRPr/>
            </a:pPr>
            <a:r>
              <a:rPr lang="en-US" sz="3200" dirty="0" smtClean="0">
                <a:solidFill>
                  <a:schemeClr val="bg1">
                    <a:lumMod val="85000"/>
                  </a:schemeClr>
                </a:solidFill>
                <a:latin typeface="Calibri" pitchFamily="34" charset="0"/>
              </a:rPr>
              <a:t>It is so easy to make a silly mistake, and never notice it.</a:t>
            </a:r>
          </a:p>
          <a:p>
            <a:pPr eaLnBrk="1" hangingPunct="1">
              <a:defRPr/>
            </a:pPr>
            <a:r>
              <a:rPr lang="en-US" sz="3200" dirty="0" smtClean="0">
                <a:solidFill>
                  <a:schemeClr val="bg1">
                    <a:lumMod val="85000"/>
                  </a:schemeClr>
                </a:solidFill>
                <a:latin typeface="Calibri" pitchFamily="34" charset="0"/>
              </a:rPr>
              <a:t>You want your knowledge to shine through.  Don’t leave ANY blanks.</a:t>
            </a:r>
          </a:p>
          <a:p>
            <a:pPr eaLnBrk="1" hangingPunct="1">
              <a:defRPr/>
            </a:pPr>
            <a:r>
              <a:rPr lang="en-US" sz="3200" dirty="0">
                <a:solidFill>
                  <a:schemeClr val="bg1">
                    <a:lumMod val="85000"/>
                  </a:schemeClr>
                </a:solidFill>
                <a:latin typeface="Calibri" pitchFamily="34" charset="0"/>
              </a:rPr>
              <a:t>	</a:t>
            </a:r>
            <a:r>
              <a:rPr lang="en-US" sz="3200" dirty="0" smtClean="0">
                <a:solidFill>
                  <a:schemeClr val="bg1">
                    <a:lumMod val="85000"/>
                  </a:schemeClr>
                </a:solidFill>
                <a:latin typeface="Calibri" pitchFamily="34" charset="0"/>
              </a:rPr>
              <a:t>		</a:t>
            </a:r>
          </a:p>
          <a:p>
            <a:pPr eaLnBrk="1" hangingPunct="1">
              <a:defRPr/>
            </a:pPr>
            <a:endParaRPr lang="en-US" sz="3200" dirty="0">
              <a:solidFill>
                <a:schemeClr val="bg1">
                  <a:lumMod val="85000"/>
                </a:schemeClr>
              </a:solidFill>
              <a:latin typeface="Calibri" pitchFamily="34" charset="0"/>
            </a:endParaRPr>
          </a:p>
          <a:p>
            <a:pPr eaLnBrk="1" hangingPunct="1">
              <a:defRPr/>
            </a:pPr>
            <a:r>
              <a:rPr lang="en-US" sz="3200" dirty="0" smtClean="0">
                <a:solidFill>
                  <a:schemeClr val="bg1">
                    <a:lumMod val="85000"/>
                  </a:schemeClr>
                </a:solidFill>
                <a:latin typeface="Calibri" pitchFamily="34" charset="0"/>
              </a:rPr>
              <a:t>USE THAT LEFT OVER </a:t>
            </a:r>
          </a:p>
          <a:p>
            <a:pPr eaLnBrk="1" hangingPunct="1">
              <a:defRPr/>
            </a:pPr>
            <a:r>
              <a:rPr lang="en-US" sz="3200" dirty="0" smtClean="0">
                <a:solidFill>
                  <a:schemeClr val="bg1">
                    <a:lumMod val="85000"/>
                  </a:schemeClr>
                </a:solidFill>
                <a:latin typeface="Calibri" pitchFamily="34" charset="0"/>
              </a:rPr>
              <a:t>REVIEW TIME WHEN </a:t>
            </a:r>
          </a:p>
          <a:p>
            <a:pPr eaLnBrk="1" hangingPunct="1">
              <a:defRPr/>
            </a:pPr>
            <a:r>
              <a:rPr lang="en-US" sz="3200" dirty="0" smtClean="0">
                <a:solidFill>
                  <a:schemeClr val="bg1">
                    <a:lumMod val="85000"/>
                  </a:schemeClr>
                </a:solidFill>
                <a:latin typeface="Calibri" pitchFamily="34" charset="0"/>
              </a:rPr>
              <a:t>YOU ARE FINISHED!</a:t>
            </a:r>
            <a:endParaRPr lang="en-US" sz="3200" dirty="0">
              <a:solidFill>
                <a:schemeClr val="bg1">
                  <a:lumMod val="85000"/>
                </a:schemeClr>
              </a:solidFill>
              <a:latin typeface="Calibri" pitchFamily="34" charset="0"/>
            </a:endParaRPr>
          </a:p>
        </p:txBody>
      </p:sp>
      <p:pic>
        <p:nvPicPr>
          <p:cNvPr id="13316" name="Picture 3" descr="nascar_racer_pass_attempt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32325" y="2921000"/>
            <a:ext cx="434975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47800" y="0"/>
            <a:ext cx="7696200" cy="914400"/>
          </a:xfrm>
        </p:spPr>
        <p:txBody>
          <a:bodyPr/>
          <a:lstStyle/>
          <a:p>
            <a:pPr eaLnBrk="1" hangingPunct="1">
              <a:defRPr/>
            </a:pPr>
            <a:r>
              <a:rPr lang="en-US" dirty="0" smtClean="0">
                <a:solidFill>
                  <a:schemeClr val="bg1">
                    <a:lumMod val="85000"/>
                  </a:schemeClr>
                </a:solidFill>
              </a:rPr>
              <a:t>Don’t leave an answer blank.</a:t>
            </a:r>
            <a:endParaRPr lang="en-US" dirty="0">
              <a:solidFill>
                <a:schemeClr val="bg1">
                  <a:lumMod val="85000"/>
                </a:schemeClr>
              </a:solidFill>
            </a:endParaRPr>
          </a:p>
        </p:txBody>
      </p:sp>
      <p:sp>
        <p:nvSpPr>
          <p:cNvPr id="6" name="Text Placeholder 5"/>
          <p:cNvSpPr>
            <a:spLocks noGrp="1"/>
          </p:cNvSpPr>
          <p:nvPr>
            <p:ph type="body" sz="half" idx="1"/>
          </p:nvPr>
        </p:nvSpPr>
        <p:spPr>
          <a:xfrm>
            <a:off x="1752600" y="762000"/>
            <a:ext cx="7086600" cy="5791200"/>
          </a:xfrm>
        </p:spPr>
        <p:txBody>
          <a:bodyPr/>
          <a:lstStyle/>
          <a:p>
            <a:pPr eaLnBrk="1" hangingPunct="1">
              <a:defRPr/>
            </a:pPr>
            <a:r>
              <a:rPr lang="en-US" sz="3200" dirty="0" smtClean="0">
                <a:solidFill>
                  <a:schemeClr val="bg1">
                    <a:lumMod val="85000"/>
                  </a:schemeClr>
                </a:solidFill>
                <a:latin typeface="Calibri" pitchFamily="34" charset="0"/>
              </a:rPr>
              <a:t>If you’ve given the question your best shot, and you still don’t know, pick one answer, and go on.</a:t>
            </a:r>
          </a:p>
          <a:p>
            <a:pPr eaLnBrk="1" hangingPunct="1">
              <a:defRPr/>
            </a:pPr>
            <a:r>
              <a:rPr lang="en-US" sz="3200" dirty="0">
                <a:solidFill>
                  <a:schemeClr val="bg1">
                    <a:lumMod val="85000"/>
                  </a:schemeClr>
                </a:solidFill>
                <a:latin typeface="Calibri" pitchFamily="34" charset="0"/>
              </a:rPr>
              <a:t>	</a:t>
            </a:r>
            <a:r>
              <a:rPr lang="en-US" sz="3200" dirty="0" smtClean="0">
                <a:solidFill>
                  <a:schemeClr val="bg1">
                    <a:lumMod val="85000"/>
                  </a:schemeClr>
                </a:solidFill>
                <a:latin typeface="Calibri" pitchFamily="34" charset="0"/>
              </a:rPr>
              <a:t>	Also – put a star beside it in case you have time at the </a:t>
            </a:r>
          </a:p>
          <a:p>
            <a:pPr eaLnBrk="1" hangingPunct="1">
              <a:defRPr/>
            </a:pPr>
            <a:r>
              <a:rPr lang="en-US" sz="3200" dirty="0">
                <a:solidFill>
                  <a:schemeClr val="bg1">
                    <a:lumMod val="85000"/>
                  </a:schemeClr>
                </a:solidFill>
                <a:latin typeface="Calibri" pitchFamily="34" charset="0"/>
              </a:rPr>
              <a:t> </a:t>
            </a:r>
            <a:r>
              <a:rPr lang="en-US" sz="3200" dirty="0" smtClean="0">
                <a:solidFill>
                  <a:schemeClr val="bg1">
                    <a:lumMod val="85000"/>
                  </a:schemeClr>
                </a:solidFill>
                <a:latin typeface="Calibri" pitchFamily="34" charset="0"/>
              </a:rPr>
              <a:t>   end to come back </a:t>
            </a:r>
          </a:p>
          <a:p>
            <a:pPr eaLnBrk="1" hangingPunct="1">
              <a:defRPr/>
            </a:pPr>
            <a:r>
              <a:rPr lang="en-US" sz="3200" dirty="0" smtClean="0">
                <a:solidFill>
                  <a:schemeClr val="bg1">
                    <a:lumMod val="85000"/>
                  </a:schemeClr>
                </a:solidFill>
                <a:latin typeface="Calibri" pitchFamily="34" charset="0"/>
              </a:rPr>
              <a:t>and read again.</a:t>
            </a:r>
            <a:endParaRPr lang="en-US" sz="3200" dirty="0">
              <a:solidFill>
                <a:schemeClr val="bg1">
                  <a:lumMod val="85000"/>
                </a:schemeClr>
              </a:solidFill>
              <a:latin typeface="Calibri" pitchFamily="34" charset="0"/>
            </a:endParaRPr>
          </a:p>
        </p:txBody>
      </p:sp>
      <p:pic>
        <p:nvPicPr>
          <p:cNvPr id="14340" name="Picture 9" descr="stacy_sleeping_with_stuffed_bunny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959100"/>
            <a:ext cx="390525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smtClean="0">
                <a:solidFill>
                  <a:schemeClr val="bg1">
                    <a:lumMod val="85000"/>
                  </a:schemeClr>
                </a:solidFill>
              </a:rPr>
              <a:t>Leave the racing to the racecars!</a:t>
            </a:r>
            <a:endParaRPr lang="en-US" dirty="0">
              <a:solidFill>
                <a:schemeClr val="bg1">
                  <a:lumMod val="85000"/>
                </a:schemeClr>
              </a:solidFill>
            </a:endParaRPr>
          </a:p>
        </p:txBody>
      </p:sp>
      <p:sp>
        <p:nvSpPr>
          <p:cNvPr id="6" name="Text Placeholder 5"/>
          <p:cNvSpPr>
            <a:spLocks noGrp="1"/>
          </p:cNvSpPr>
          <p:nvPr>
            <p:ph type="body" sz="half" idx="1"/>
          </p:nvPr>
        </p:nvSpPr>
        <p:spPr>
          <a:xfrm>
            <a:off x="1752600" y="685800"/>
            <a:ext cx="7086600" cy="5867400"/>
          </a:xfrm>
        </p:spPr>
        <p:txBody>
          <a:bodyPr/>
          <a:lstStyle/>
          <a:p>
            <a:pPr eaLnBrk="1" hangingPunct="1">
              <a:defRPr/>
            </a:pPr>
            <a:r>
              <a:rPr lang="en-US" sz="3200" dirty="0" smtClean="0">
                <a:solidFill>
                  <a:schemeClr val="bg1">
                    <a:lumMod val="85000"/>
                  </a:schemeClr>
                </a:solidFill>
                <a:latin typeface="Calibri" pitchFamily="34" charset="0"/>
              </a:rPr>
              <a:t>It never makes sense to rush through a test to finish quickly.  Taking your time means winning when it comes to grades.</a:t>
            </a:r>
          </a:p>
          <a:p>
            <a:pPr eaLnBrk="1" hangingPunct="1">
              <a:defRPr/>
            </a:pPr>
            <a:endParaRPr lang="en-US" sz="3200" dirty="0">
              <a:solidFill>
                <a:schemeClr val="bg1">
                  <a:lumMod val="85000"/>
                </a:schemeClr>
              </a:solidFill>
              <a:latin typeface="Calibri" pitchFamily="34" charset="0"/>
            </a:endParaRPr>
          </a:p>
          <a:p>
            <a:pPr eaLnBrk="1" hangingPunct="1">
              <a:defRPr/>
            </a:pPr>
            <a:r>
              <a:rPr lang="en-US" sz="3200" dirty="0" smtClean="0">
                <a:solidFill>
                  <a:schemeClr val="bg1">
                    <a:lumMod val="85000"/>
                  </a:schemeClr>
                </a:solidFill>
                <a:latin typeface="Calibri" pitchFamily="34" charset="0"/>
              </a:rPr>
              <a:t>             IF YOU FIND YOU ONLY HAVE A COUPLE MINUTES LEFT…</a:t>
            </a:r>
          </a:p>
          <a:p>
            <a:pPr eaLnBrk="1" hangingPunct="1">
              <a:defRPr/>
            </a:pPr>
            <a:r>
              <a:rPr lang="en-US" sz="3200" dirty="0" smtClean="0">
                <a:solidFill>
                  <a:schemeClr val="bg1">
                    <a:lumMod val="85000"/>
                  </a:schemeClr>
                </a:solidFill>
                <a:latin typeface="Calibri" pitchFamily="34" charset="0"/>
              </a:rPr>
              <a:t>THEN AND ONLY </a:t>
            </a:r>
          </a:p>
          <a:p>
            <a:pPr eaLnBrk="1" hangingPunct="1">
              <a:defRPr/>
            </a:pPr>
            <a:r>
              <a:rPr lang="en-US" sz="3200" dirty="0" smtClean="0">
                <a:solidFill>
                  <a:schemeClr val="bg1">
                    <a:lumMod val="85000"/>
                  </a:schemeClr>
                </a:solidFill>
                <a:latin typeface="Calibri" pitchFamily="34" charset="0"/>
              </a:rPr>
              <a:t>THEN DO YOU </a:t>
            </a:r>
          </a:p>
          <a:p>
            <a:pPr eaLnBrk="1" hangingPunct="1">
              <a:defRPr/>
            </a:pPr>
            <a:r>
              <a:rPr lang="en-US" sz="3200" dirty="0" smtClean="0">
                <a:solidFill>
                  <a:schemeClr val="bg1">
                    <a:lumMod val="85000"/>
                  </a:schemeClr>
                </a:solidFill>
                <a:latin typeface="Calibri" pitchFamily="34" charset="0"/>
              </a:rPr>
              <a:t>RUSH TO BUBBLE</a:t>
            </a:r>
            <a:endParaRPr lang="en-US" sz="3200" dirty="0">
              <a:solidFill>
                <a:schemeClr val="bg1">
                  <a:lumMod val="85000"/>
                </a:schemeClr>
              </a:solidFill>
              <a:latin typeface="Calibri" pitchFamily="34" charset="0"/>
            </a:endParaRPr>
          </a:p>
        </p:txBody>
      </p:sp>
      <p:pic>
        <p:nvPicPr>
          <p:cNvPr id="15364" name="Picture 3" descr="nascar_racer_pass_attempt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8019" y="3619500"/>
            <a:ext cx="46101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47800" y="0"/>
            <a:ext cx="7696200" cy="914400"/>
          </a:xfrm>
        </p:spPr>
        <p:txBody>
          <a:bodyPr/>
          <a:lstStyle/>
          <a:p>
            <a:pPr eaLnBrk="1" hangingPunct="1">
              <a:defRPr/>
            </a:pPr>
            <a:r>
              <a:rPr lang="en-US" dirty="0" smtClean="0">
                <a:solidFill>
                  <a:schemeClr val="bg1">
                    <a:lumMod val="85000"/>
                  </a:schemeClr>
                </a:solidFill>
              </a:rPr>
              <a:t>Don’t worry.</a:t>
            </a:r>
            <a:endParaRPr lang="en-US" dirty="0">
              <a:solidFill>
                <a:schemeClr val="bg1">
                  <a:lumMod val="85000"/>
                </a:schemeClr>
              </a:solidFill>
            </a:endParaRPr>
          </a:p>
        </p:txBody>
      </p:sp>
      <p:sp>
        <p:nvSpPr>
          <p:cNvPr id="6" name="Text Placeholder 5"/>
          <p:cNvSpPr>
            <a:spLocks noGrp="1"/>
          </p:cNvSpPr>
          <p:nvPr>
            <p:ph type="body" sz="half" idx="1"/>
          </p:nvPr>
        </p:nvSpPr>
        <p:spPr>
          <a:xfrm>
            <a:off x="1752600" y="762000"/>
            <a:ext cx="7086600" cy="5791200"/>
          </a:xfrm>
        </p:spPr>
        <p:txBody>
          <a:bodyPr/>
          <a:lstStyle/>
          <a:p>
            <a:pPr eaLnBrk="1" hangingPunct="1">
              <a:defRPr/>
            </a:pPr>
            <a:r>
              <a:rPr lang="en-US" sz="3000" dirty="0" smtClean="0">
                <a:solidFill>
                  <a:schemeClr val="bg1">
                    <a:lumMod val="85000"/>
                  </a:schemeClr>
                </a:solidFill>
                <a:latin typeface="Calibri" pitchFamily="34" charset="0"/>
              </a:rPr>
              <a:t>When everyone is done around you: take a deep breath, and get back to work.</a:t>
            </a:r>
          </a:p>
          <a:p>
            <a:pPr eaLnBrk="1" hangingPunct="1">
              <a:defRPr/>
            </a:pPr>
            <a:r>
              <a:rPr lang="en-US" sz="3000" dirty="0" smtClean="0">
                <a:solidFill>
                  <a:schemeClr val="bg1">
                    <a:lumMod val="85000"/>
                  </a:schemeClr>
                </a:solidFill>
                <a:latin typeface="Calibri" pitchFamily="34" charset="0"/>
              </a:rPr>
              <a:t>Just because it may take a longer time for you to get an answer doesn’t mean you aren’t getting the right answer.  You’re doing great!</a:t>
            </a:r>
            <a:endParaRPr lang="en-US" sz="3000" dirty="0">
              <a:solidFill>
                <a:schemeClr val="bg1">
                  <a:lumMod val="85000"/>
                </a:schemeClr>
              </a:solidFill>
              <a:latin typeface="Calibri" pitchFamily="34" charset="0"/>
            </a:endParaRPr>
          </a:p>
        </p:txBody>
      </p:sp>
      <p:pic>
        <p:nvPicPr>
          <p:cNvPr id="16388" name="Picture 9" descr="stacy_sleeping_with_stuffed_bunny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267200"/>
            <a:ext cx="1905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school_girl_desk_bored_hg_cl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810000"/>
            <a:ext cx="18002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47800" y="0"/>
            <a:ext cx="7696200" cy="609600"/>
          </a:xfrm>
        </p:spPr>
        <p:txBody>
          <a:bodyPr/>
          <a:lstStyle/>
          <a:p>
            <a:pPr eaLnBrk="1" hangingPunct="1">
              <a:defRPr/>
            </a:pPr>
            <a:r>
              <a:rPr lang="en-US" dirty="0" smtClean="0">
                <a:solidFill>
                  <a:schemeClr val="bg1">
                    <a:lumMod val="85000"/>
                  </a:schemeClr>
                </a:solidFill>
              </a:rPr>
              <a:t>Get a good night’s rest!</a:t>
            </a:r>
            <a:endParaRPr lang="en-US" dirty="0">
              <a:solidFill>
                <a:schemeClr val="bg1">
                  <a:lumMod val="85000"/>
                </a:schemeClr>
              </a:solidFill>
            </a:endParaRPr>
          </a:p>
        </p:txBody>
      </p:sp>
      <p:sp>
        <p:nvSpPr>
          <p:cNvPr id="6" name="Text Placeholder 5"/>
          <p:cNvSpPr>
            <a:spLocks noGrp="1"/>
          </p:cNvSpPr>
          <p:nvPr>
            <p:ph type="body" sz="half" idx="1"/>
          </p:nvPr>
        </p:nvSpPr>
        <p:spPr>
          <a:xfrm>
            <a:off x="1752600" y="685800"/>
            <a:ext cx="7086600" cy="5867400"/>
          </a:xfrm>
        </p:spPr>
        <p:txBody>
          <a:bodyPr/>
          <a:lstStyle/>
          <a:p>
            <a:pPr eaLnBrk="1" hangingPunct="1">
              <a:defRPr/>
            </a:pPr>
            <a:r>
              <a:rPr lang="en-US" sz="3200" dirty="0" smtClean="0">
                <a:solidFill>
                  <a:schemeClr val="bg1">
                    <a:lumMod val="85000"/>
                  </a:schemeClr>
                </a:solidFill>
                <a:latin typeface="Calibri" pitchFamily="34" charset="0"/>
              </a:rPr>
              <a:t>Sleep helps your mind organize information, and allows your brain to function at top speed.  </a:t>
            </a:r>
            <a:endParaRPr lang="en-US" sz="3200" dirty="0">
              <a:solidFill>
                <a:schemeClr val="bg1">
                  <a:lumMod val="85000"/>
                </a:schemeClr>
              </a:solidFill>
              <a:latin typeface="Calibri" pitchFamily="34" charset="0"/>
            </a:endParaRPr>
          </a:p>
        </p:txBody>
      </p:sp>
      <p:pic>
        <p:nvPicPr>
          <p:cNvPr id="19460" name="Picture 9" descr="stacy_sleeping_with_stuffed_bunny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343400"/>
            <a:ext cx="41719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47800" y="0"/>
            <a:ext cx="7696200" cy="1143000"/>
          </a:xfrm>
          <a:solidFill>
            <a:srgbClr val="3366CC"/>
          </a:solidFill>
        </p:spPr>
        <p:txBody>
          <a:bodyPr/>
          <a:lstStyle/>
          <a:p>
            <a:pPr eaLnBrk="1" hangingPunct="1">
              <a:defRPr/>
            </a:pPr>
            <a:r>
              <a:rPr lang="en-US" sz="800" dirty="0" smtClean="0">
                <a:solidFill>
                  <a:schemeClr val="bg1">
                    <a:lumMod val="85000"/>
                  </a:schemeClr>
                </a:solidFill>
              </a:rPr>
              <a:t/>
            </a:r>
            <a:br>
              <a:rPr lang="en-US" sz="800" dirty="0" smtClean="0">
                <a:solidFill>
                  <a:schemeClr val="bg1">
                    <a:lumMod val="85000"/>
                  </a:schemeClr>
                </a:solidFill>
              </a:rPr>
            </a:br>
            <a:r>
              <a:rPr lang="en-US" dirty="0" smtClean="0">
                <a:solidFill>
                  <a:schemeClr val="bg1">
                    <a:lumMod val="85000"/>
                  </a:schemeClr>
                </a:solidFill>
              </a:rPr>
              <a:t>If nervous or distracted, remember to breathe.</a:t>
            </a:r>
            <a:endParaRPr lang="en-US" dirty="0">
              <a:solidFill>
                <a:schemeClr val="bg1">
                  <a:lumMod val="85000"/>
                </a:schemeClr>
              </a:solidFill>
            </a:endParaRPr>
          </a:p>
        </p:txBody>
      </p:sp>
      <p:sp>
        <p:nvSpPr>
          <p:cNvPr id="6" name="Text Placeholder 5"/>
          <p:cNvSpPr>
            <a:spLocks noGrp="1"/>
          </p:cNvSpPr>
          <p:nvPr>
            <p:ph type="body" sz="half" idx="1"/>
          </p:nvPr>
        </p:nvSpPr>
        <p:spPr>
          <a:xfrm>
            <a:off x="1752600" y="1371600"/>
            <a:ext cx="7086600" cy="5181600"/>
          </a:xfrm>
        </p:spPr>
        <p:txBody>
          <a:bodyPr/>
          <a:lstStyle/>
          <a:p>
            <a:pPr eaLnBrk="1" hangingPunct="1">
              <a:defRPr/>
            </a:pPr>
            <a:r>
              <a:rPr lang="en-US" sz="3200" dirty="0" smtClean="0">
                <a:solidFill>
                  <a:schemeClr val="bg1">
                    <a:lumMod val="85000"/>
                  </a:schemeClr>
                </a:solidFill>
                <a:latin typeface="Calibri" pitchFamily="34" charset="0"/>
              </a:rPr>
              <a:t>A few deep breaths will help you to focus, and get back to business.</a:t>
            </a:r>
            <a:endParaRPr lang="en-US" sz="3200" dirty="0">
              <a:solidFill>
                <a:schemeClr val="bg1">
                  <a:lumMod val="85000"/>
                </a:schemeClr>
              </a:solidFill>
              <a:latin typeface="Calibri" pitchFamily="34" charset="0"/>
            </a:endParaRPr>
          </a:p>
        </p:txBody>
      </p:sp>
      <p:pic>
        <p:nvPicPr>
          <p:cNvPr id="17412" name="Picture 9" descr="stacy_sleeping_with_stuffed_bunny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667000"/>
            <a:ext cx="2817813"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52600" y="0"/>
            <a:ext cx="7391400" cy="1752600"/>
          </a:xfrm>
          <a:solidFill>
            <a:srgbClr val="3366CC">
              <a:alpha val="99000"/>
            </a:srgbClr>
          </a:solidFill>
        </p:spPr>
        <p:txBody>
          <a:bodyPr/>
          <a:lstStyle/>
          <a:p>
            <a:pPr eaLnBrk="1" hangingPunct="1">
              <a:defRPr/>
            </a:pPr>
            <a:r>
              <a:rPr lang="en-US" dirty="0" smtClean="0">
                <a:solidFill>
                  <a:schemeClr val="bg1">
                    <a:lumMod val="85000"/>
                  </a:schemeClr>
                </a:solidFill>
              </a:rPr>
              <a:t>Skip hard questions if you get stuck. (If, and only if, your teacher says this is okay!)</a:t>
            </a:r>
            <a:endParaRPr lang="en-US" dirty="0">
              <a:solidFill>
                <a:schemeClr val="bg1">
                  <a:lumMod val="85000"/>
                </a:schemeClr>
              </a:solidFill>
            </a:endParaRPr>
          </a:p>
        </p:txBody>
      </p:sp>
      <p:sp>
        <p:nvSpPr>
          <p:cNvPr id="6" name="Text Placeholder 5"/>
          <p:cNvSpPr>
            <a:spLocks noGrp="1"/>
          </p:cNvSpPr>
          <p:nvPr>
            <p:ph type="body" sz="half" idx="1"/>
          </p:nvPr>
        </p:nvSpPr>
        <p:spPr>
          <a:xfrm>
            <a:off x="2286000" y="1828800"/>
            <a:ext cx="6553200" cy="4724400"/>
          </a:xfrm>
        </p:spPr>
        <p:txBody>
          <a:bodyPr/>
          <a:lstStyle/>
          <a:p>
            <a:pPr eaLnBrk="1" hangingPunct="1">
              <a:defRPr/>
            </a:pPr>
            <a:r>
              <a:rPr lang="en-US" sz="3200" dirty="0" smtClean="0">
                <a:solidFill>
                  <a:schemeClr val="bg1">
                    <a:lumMod val="85000"/>
                  </a:schemeClr>
                </a:solidFill>
                <a:latin typeface="Calibri" pitchFamily="34" charset="0"/>
              </a:rPr>
              <a:t>Mark the questions that you skip, so that you won’t forget to come back to them later.</a:t>
            </a:r>
          </a:p>
          <a:p>
            <a:pPr eaLnBrk="1" hangingPunct="1">
              <a:defRPr/>
            </a:pPr>
            <a:endParaRPr lang="en-US" sz="2800" dirty="0" smtClean="0">
              <a:solidFill>
                <a:schemeClr val="bg1">
                  <a:lumMod val="85000"/>
                </a:schemeClr>
              </a:solidFill>
              <a:latin typeface="Calibri" pitchFamily="34" charset="0"/>
            </a:endParaRPr>
          </a:p>
          <a:p>
            <a:pPr eaLnBrk="1" hangingPunct="1">
              <a:defRPr/>
            </a:pPr>
            <a:endParaRPr lang="en-US" sz="2800" dirty="0" smtClean="0">
              <a:solidFill>
                <a:schemeClr val="bg1">
                  <a:lumMod val="85000"/>
                </a:schemeClr>
              </a:solidFill>
              <a:latin typeface="Calibri" pitchFamily="34"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47800" y="0"/>
            <a:ext cx="7696200" cy="609600"/>
          </a:xfrm>
        </p:spPr>
        <p:txBody>
          <a:bodyPr/>
          <a:lstStyle/>
          <a:p>
            <a:pPr eaLnBrk="1" hangingPunct="1">
              <a:defRPr/>
            </a:pPr>
            <a:r>
              <a:rPr lang="en-US" dirty="0" smtClean="0">
                <a:solidFill>
                  <a:schemeClr val="bg1">
                    <a:lumMod val="85000"/>
                  </a:schemeClr>
                </a:solidFill>
              </a:rPr>
              <a:t>Eat well before the test.</a:t>
            </a:r>
            <a:endParaRPr lang="en-US" dirty="0">
              <a:solidFill>
                <a:schemeClr val="bg1">
                  <a:lumMod val="85000"/>
                </a:schemeClr>
              </a:solidFill>
            </a:endParaRPr>
          </a:p>
        </p:txBody>
      </p:sp>
      <p:sp>
        <p:nvSpPr>
          <p:cNvPr id="6" name="Text Placeholder 5"/>
          <p:cNvSpPr>
            <a:spLocks noGrp="1"/>
          </p:cNvSpPr>
          <p:nvPr>
            <p:ph type="body" sz="half" idx="1"/>
          </p:nvPr>
        </p:nvSpPr>
        <p:spPr>
          <a:xfrm>
            <a:off x="1752600" y="685800"/>
            <a:ext cx="7086600" cy="5867400"/>
          </a:xfrm>
        </p:spPr>
        <p:txBody>
          <a:bodyPr/>
          <a:lstStyle/>
          <a:p>
            <a:pPr eaLnBrk="1" hangingPunct="1">
              <a:defRPr/>
            </a:pPr>
            <a:r>
              <a:rPr lang="en-US" sz="3200" dirty="0" smtClean="0">
                <a:solidFill>
                  <a:schemeClr val="bg1">
                    <a:lumMod val="85000"/>
                  </a:schemeClr>
                </a:solidFill>
                <a:latin typeface="Calibri" pitchFamily="34" charset="0"/>
              </a:rPr>
              <a:t>Have a good breakfast.  You want your body to be ready for those tough questions.  </a:t>
            </a:r>
            <a:endParaRPr lang="en-US" sz="3200" dirty="0">
              <a:solidFill>
                <a:schemeClr val="bg1">
                  <a:lumMod val="85000"/>
                </a:schemeClr>
              </a:solidFill>
              <a:latin typeface="Calibri" pitchFamily="34" charset="0"/>
            </a:endParaRPr>
          </a:p>
        </p:txBody>
      </p:sp>
      <p:pic>
        <p:nvPicPr>
          <p:cNvPr id="20484" name="Picture 9" descr="stacy_sleeping_with_stuffed_bunny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590800"/>
            <a:ext cx="2424113"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47800" y="0"/>
            <a:ext cx="7696200" cy="685800"/>
          </a:xfrm>
        </p:spPr>
        <p:txBody>
          <a:bodyPr/>
          <a:lstStyle/>
          <a:p>
            <a:pPr eaLnBrk="1" hangingPunct="1">
              <a:defRPr/>
            </a:pPr>
            <a:r>
              <a:rPr lang="en-US" dirty="0" smtClean="0">
                <a:solidFill>
                  <a:schemeClr val="bg1">
                    <a:lumMod val="85000"/>
                  </a:schemeClr>
                </a:solidFill>
              </a:rPr>
              <a:t>Get your positive attitude ready.</a:t>
            </a:r>
            <a:endParaRPr lang="en-US" dirty="0">
              <a:solidFill>
                <a:schemeClr val="bg1">
                  <a:lumMod val="85000"/>
                </a:schemeClr>
              </a:solidFill>
            </a:endParaRPr>
          </a:p>
        </p:txBody>
      </p:sp>
      <p:sp>
        <p:nvSpPr>
          <p:cNvPr id="6" name="Text Placeholder 5"/>
          <p:cNvSpPr>
            <a:spLocks noGrp="1"/>
          </p:cNvSpPr>
          <p:nvPr>
            <p:ph type="body" sz="half" idx="1"/>
          </p:nvPr>
        </p:nvSpPr>
        <p:spPr>
          <a:xfrm>
            <a:off x="1752600" y="762000"/>
            <a:ext cx="7086600" cy="5791200"/>
          </a:xfrm>
        </p:spPr>
        <p:txBody>
          <a:bodyPr/>
          <a:lstStyle/>
          <a:p>
            <a:pPr eaLnBrk="1" hangingPunct="1">
              <a:defRPr/>
            </a:pPr>
            <a:r>
              <a:rPr lang="en-US" sz="3200" dirty="0" smtClean="0">
                <a:solidFill>
                  <a:schemeClr val="bg1">
                    <a:lumMod val="85000"/>
                  </a:schemeClr>
                </a:solidFill>
                <a:latin typeface="Calibri" pitchFamily="34" charset="0"/>
              </a:rPr>
              <a:t>Be serious, but cool at the same time.  </a:t>
            </a:r>
          </a:p>
          <a:p>
            <a:pPr eaLnBrk="1" hangingPunct="1">
              <a:defRPr/>
            </a:pPr>
            <a:r>
              <a:rPr lang="en-US" sz="3200" dirty="0" smtClean="0">
                <a:solidFill>
                  <a:schemeClr val="bg1">
                    <a:lumMod val="85000"/>
                  </a:schemeClr>
                </a:solidFill>
                <a:latin typeface="Calibri" pitchFamily="34" charset="0"/>
              </a:rPr>
              <a:t>It is as important as your number 2 pencil!  You’ve done the hard work of learning.  Say “I can do this!” and get started.</a:t>
            </a:r>
            <a:endParaRPr lang="en-US" sz="3200" dirty="0">
              <a:solidFill>
                <a:schemeClr val="bg1">
                  <a:lumMod val="85000"/>
                </a:schemeClr>
              </a:solidFill>
              <a:latin typeface="Calibri" pitchFamily="34" charset="0"/>
            </a:endParaRPr>
          </a:p>
        </p:txBody>
      </p:sp>
      <p:pic>
        <p:nvPicPr>
          <p:cNvPr id="21508" name="Picture 9" descr="stacy_sleeping_with_stuffed_bunny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0863" y="2514600"/>
            <a:ext cx="3513137"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3505200" y="228600"/>
            <a:ext cx="5029200" cy="2590800"/>
          </a:xfrm>
          <a:prstGeom prst="wedgeRoundRectCallout">
            <a:avLst>
              <a:gd name="adj1" fmla="val -80756"/>
              <a:gd name="adj2" fmla="val 17264"/>
              <a:gd name="adj3" fmla="val 16667"/>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chemeClr val="tx1"/>
                </a:solidFill>
                <a:effectLst>
                  <a:outerShdw blurRad="50800" dist="39000" dir="5460000" algn="tl">
                    <a:srgbClr val="000000">
                      <a:alpha val="38000"/>
                    </a:srgbClr>
                  </a:outerShdw>
                </a:effectLst>
                <a:latin typeface="Calibri" pitchFamily="34" charset="0"/>
              </a:rPr>
              <a:t>Greetings!  I’m Chef </a:t>
            </a:r>
            <a:r>
              <a:rPr lang="en-US" sz="2800" b="1" dirty="0" err="1">
                <a:ln w="11430"/>
                <a:solidFill>
                  <a:schemeClr val="tx1"/>
                </a:solidFill>
                <a:effectLst>
                  <a:outerShdw blurRad="50800" dist="39000" dir="5460000" algn="tl">
                    <a:srgbClr val="000000">
                      <a:alpha val="38000"/>
                    </a:srgbClr>
                  </a:outerShdw>
                </a:effectLst>
                <a:latin typeface="Calibri" pitchFamily="34" charset="0"/>
              </a:rPr>
              <a:t>Lemeril</a:t>
            </a:r>
            <a:r>
              <a:rPr lang="en-US" sz="2800" b="1" dirty="0">
                <a:ln w="11430"/>
                <a:solidFill>
                  <a:schemeClr val="tx1"/>
                </a:solidFill>
                <a:effectLst>
                  <a:outerShdw blurRad="50800" dist="39000" dir="5460000" algn="tl">
                    <a:srgbClr val="000000">
                      <a:alpha val="38000"/>
                    </a:srgbClr>
                  </a:outerShdw>
                </a:effectLst>
                <a:latin typeface="Calibri" pitchFamily="34" charset="0"/>
              </a:rPr>
              <a:t> </a:t>
            </a:r>
            <a:r>
              <a:rPr lang="en-US" sz="2800" b="1" dirty="0" err="1">
                <a:ln w="11430"/>
                <a:solidFill>
                  <a:schemeClr val="tx1"/>
                </a:solidFill>
                <a:effectLst>
                  <a:outerShdw blurRad="50800" dist="39000" dir="5460000" algn="tl">
                    <a:srgbClr val="000000">
                      <a:alpha val="38000"/>
                    </a:srgbClr>
                  </a:outerShdw>
                </a:effectLst>
                <a:latin typeface="Calibri" pitchFamily="34" charset="0"/>
              </a:rPr>
              <a:t>Spagasi</a:t>
            </a:r>
            <a:r>
              <a:rPr lang="en-US" sz="2800" b="1" dirty="0">
                <a:ln w="11430"/>
                <a:solidFill>
                  <a:schemeClr val="tx1"/>
                </a:solidFill>
                <a:effectLst>
                  <a:outerShdw blurRad="50800" dist="39000" dir="5460000" algn="tl">
                    <a:srgbClr val="000000">
                      <a:alpha val="38000"/>
                    </a:srgbClr>
                  </a:outerShdw>
                </a:effectLst>
                <a:latin typeface="Calibri" pitchFamily="34" charset="0"/>
              </a:rPr>
              <a:t>, and I am what they call a Master Chef.  Today, I’m here to teach you the importance of doing your best work during tests.</a:t>
            </a:r>
          </a:p>
        </p:txBody>
      </p:sp>
      <p:sp>
        <p:nvSpPr>
          <p:cNvPr id="10" name="Rounded Rectangular Callout 9"/>
          <p:cNvSpPr/>
          <p:nvPr/>
        </p:nvSpPr>
        <p:spPr>
          <a:xfrm>
            <a:off x="3505200" y="1528762"/>
            <a:ext cx="5029200" cy="2590800"/>
          </a:xfrm>
          <a:prstGeom prst="wedgeRoundRectCallout">
            <a:avLst>
              <a:gd name="adj1" fmla="val -78451"/>
              <a:gd name="adj2" fmla="val -22504"/>
              <a:gd name="adj3" fmla="val 16667"/>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chemeClr val="tx1"/>
                </a:solidFill>
                <a:effectLst>
                  <a:outerShdw blurRad="50800" dist="39000" dir="5460000" algn="tl">
                    <a:srgbClr val="000000">
                      <a:alpha val="38000"/>
                    </a:srgbClr>
                  </a:outerShdw>
                </a:effectLst>
                <a:latin typeface="Calibri" pitchFamily="34" charset="0"/>
              </a:rPr>
              <a:t>I’ve earned my title through many years of hard work, but I have to earn respect every day by proving to my customers that I’m an amazing chef.</a:t>
            </a:r>
          </a:p>
        </p:txBody>
      </p:sp>
      <p:sp>
        <p:nvSpPr>
          <p:cNvPr id="11" name="Rounded Rectangular Callout 10"/>
          <p:cNvSpPr/>
          <p:nvPr/>
        </p:nvSpPr>
        <p:spPr>
          <a:xfrm>
            <a:off x="3740944" y="3833812"/>
            <a:ext cx="5029200" cy="2590800"/>
          </a:xfrm>
          <a:prstGeom prst="wedgeRoundRectCallout">
            <a:avLst>
              <a:gd name="adj1" fmla="val -81977"/>
              <a:gd name="adj2" fmla="val -101372"/>
              <a:gd name="adj3" fmla="val 16667"/>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chemeClr val="tx1"/>
                </a:solidFill>
                <a:effectLst>
                  <a:outerShdw blurRad="50800" dist="39000" dir="5460000" algn="tl">
                    <a:srgbClr val="000000">
                      <a:alpha val="38000"/>
                    </a:srgbClr>
                  </a:outerShdw>
                </a:effectLst>
                <a:latin typeface="Calibri" pitchFamily="34" charset="0"/>
              </a:rPr>
              <a:t>You have that job too.  Every day, you prove that you understand what you are being taught!</a:t>
            </a:r>
          </a:p>
        </p:txBody>
      </p:sp>
      <p:pic>
        <p:nvPicPr>
          <p:cNvPr id="4101" name="Picture 11" descr="chef_du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4357688"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xit" presetSubtype="0" fill="hold"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Susan\Desktop\Chef\chef_dominick_bon_appetit_hg_cl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1663"/>
            <a:ext cx="4343400" cy="625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ular Callout 12"/>
          <p:cNvSpPr/>
          <p:nvPr/>
        </p:nvSpPr>
        <p:spPr>
          <a:xfrm>
            <a:off x="3733800" y="152400"/>
            <a:ext cx="5029200" cy="2590800"/>
          </a:xfrm>
          <a:prstGeom prst="wedgeRoundRectCallout">
            <a:avLst>
              <a:gd name="adj1" fmla="val -94840"/>
              <a:gd name="adj2" fmla="val 33171"/>
              <a:gd name="adj3" fmla="val 16667"/>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a:ln w="11430"/>
                <a:solidFill>
                  <a:schemeClr val="tx1"/>
                </a:solidFill>
                <a:effectLst>
                  <a:outerShdw blurRad="50800" dist="39000" dir="5460000" algn="tl">
                    <a:srgbClr val="000000">
                      <a:alpha val="38000"/>
                    </a:srgbClr>
                  </a:outerShdw>
                </a:effectLst>
                <a:latin typeface="Calibri" pitchFamily="34" charset="0"/>
              </a:rPr>
              <a:t>Remember to </a:t>
            </a:r>
          </a:p>
          <a:p>
            <a:pPr algn="ctr">
              <a:defRPr/>
            </a:pPr>
            <a:r>
              <a:rPr lang="en-US" sz="4000" b="1" dirty="0">
                <a:ln w="11430"/>
                <a:solidFill>
                  <a:srgbClr val="003399"/>
                </a:solidFill>
                <a:effectLst>
                  <a:outerShdw blurRad="50800" dist="39000" dir="5460000" algn="tl">
                    <a:srgbClr val="000000">
                      <a:alpha val="38000"/>
                    </a:srgbClr>
                  </a:outerShdw>
                </a:effectLst>
                <a:latin typeface="Calibri" pitchFamily="34" charset="0"/>
              </a:rPr>
              <a:t>“kick it up a notch!”  </a:t>
            </a:r>
            <a:r>
              <a:rPr lang="en-US" sz="3600" b="1" dirty="0">
                <a:ln w="11430"/>
                <a:solidFill>
                  <a:schemeClr val="tx1"/>
                </a:solidFill>
                <a:effectLst>
                  <a:outerShdw blurRad="50800" dist="39000" dir="5460000" algn="tl">
                    <a:srgbClr val="000000">
                      <a:alpha val="38000"/>
                    </a:srgbClr>
                  </a:outerShdw>
                </a:effectLst>
                <a:latin typeface="Calibri" pitchFamily="34" charset="0"/>
              </a:rPr>
              <a:t>You’ll be proud that you did.</a:t>
            </a:r>
          </a:p>
        </p:txBody>
      </p:sp>
      <p:pic>
        <p:nvPicPr>
          <p:cNvPr id="22532" name="Picture 4" descr="C:\Users\Susan\Desktop\Chef\waiter_walking_with_tray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971800"/>
            <a:ext cx="273367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3733800" y="1864517"/>
            <a:ext cx="5029200" cy="2590800"/>
          </a:xfrm>
          <a:prstGeom prst="wedgeRoundRectCallout">
            <a:avLst>
              <a:gd name="adj1" fmla="val -92856"/>
              <a:gd name="adj2" fmla="val -36545"/>
              <a:gd name="adj3" fmla="val 16667"/>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solidFill>
                  <a:schemeClr val="tx1"/>
                </a:solidFill>
                <a:effectLst>
                  <a:outerShdw blurRad="50800" dist="39000" dir="5460000" algn="tl">
                    <a:srgbClr val="000000">
                      <a:alpha val="38000"/>
                    </a:srgbClr>
                  </a:outerShdw>
                </a:effectLst>
                <a:latin typeface="Calibri" pitchFamily="34" charset="0"/>
              </a:rPr>
              <a:t>“When we hit proficiency (68 or higher) then Mr. Rucker will shave a design into his hair!</a:t>
            </a:r>
            <a:endParaRPr lang="en-US" sz="3600" b="1" dirty="0">
              <a:ln w="11430"/>
              <a:solidFill>
                <a:schemeClr val="tx1"/>
              </a:solidFill>
              <a:effectLst>
                <a:outerShdw blurRad="50800" dist="39000" dir="5460000" algn="tl">
                  <a:srgbClr val="000000">
                    <a:alpha val="38000"/>
                  </a:srgbClr>
                </a:outerShdw>
              </a:effectLst>
              <a:latin typeface="Calibri" pitchFamily="34" charset="0"/>
            </a:endParaRPr>
          </a:p>
        </p:txBody>
      </p:sp>
      <p:sp>
        <p:nvSpPr>
          <p:cNvPr id="7" name="Rounded Rectangular Callout 6"/>
          <p:cNvSpPr/>
          <p:nvPr/>
        </p:nvSpPr>
        <p:spPr>
          <a:xfrm>
            <a:off x="4124325" y="2386012"/>
            <a:ext cx="5029200" cy="4224338"/>
          </a:xfrm>
          <a:prstGeom prst="wedgeRoundRectCallout">
            <a:avLst>
              <a:gd name="adj1" fmla="val -82344"/>
              <a:gd name="adj2" fmla="val -32823"/>
              <a:gd name="adj3" fmla="val 16667"/>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solidFill>
                  <a:schemeClr val="tx1"/>
                </a:solidFill>
                <a:effectLst>
                  <a:outerShdw blurRad="50800" dist="39000" dir="5460000" algn="tl">
                    <a:srgbClr val="000000">
                      <a:alpha val="38000"/>
                    </a:srgbClr>
                  </a:outerShdw>
                </a:effectLst>
                <a:latin typeface="Calibri" pitchFamily="34" charset="0"/>
              </a:rPr>
              <a:t>“When we hit distinguished status as a school we will have high scoring student compete against teachers in ‘Minute to Win it’ competition!!</a:t>
            </a:r>
            <a:endParaRPr lang="en-US" sz="3600" b="1" dirty="0">
              <a:ln w="11430"/>
              <a:solidFill>
                <a:schemeClr val="tx1"/>
              </a:solidFill>
              <a:effectLst>
                <a:outerShdw blurRad="50800" dist="39000" dir="5460000" algn="tl">
                  <a:srgbClr val="000000">
                    <a:alpha val="38000"/>
                  </a:srgbClr>
                </a:outerShdw>
              </a:effectLst>
              <a:latin typeface="Calibri" pitchFamily="34" charset="0"/>
            </a:endParaRPr>
          </a:p>
        </p:txBody>
      </p:sp>
      <p:sp>
        <p:nvSpPr>
          <p:cNvPr id="5" name="Rounded Rectangular Callout 4"/>
          <p:cNvSpPr/>
          <p:nvPr/>
        </p:nvSpPr>
        <p:spPr>
          <a:xfrm>
            <a:off x="3374231" y="1088233"/>
            <a:ext cx="3319463" cy="5545929"/>
          </a:xfrm>
          <a:prstGeom prst="wedgeRoundRectCallout">
            <a:avLst>
              <a:gd name="adj1" fmla="val -104218"/>
              <a:gd name="adj2" fmla="val -28905"/>
              <a:gd name="adj3" fmla="val 16667"/>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solidFill>
                  <a:schemeClr val="tx1"/>
                </a:solidFill>
                <a:effectLst>
                  <a:outerShdw blurRad="50800" dist="39000" dir="5460000" algn="tl">
                    <a:srgbClr val="000000">
                      <a:alpha val="38000"/>
                    </a:srgbClr>
                  </a:outerShdw>
                </a:effectLst>
                <a:latin typeface="Calibri" pitchFamily="34" charset="0"/>
              </a:rPr>
              <a:t>“</a:t>
            </a:r>
            <a:r>
              <a:rPr lang="en-US" sz="3600" b="1" smtClean="0">
                <a:ln w="11430"/>
                <a:solidFill>
                  <a:schemeClr val="tx1"/>
                </a:solidFill>
                <a:effectLst>
                  <a:outerShdw blurRad="50800" dist="39000" dir="5460000" algn="tl">
                    <a:srgbClr val="000000">
                      <a:alpha val="38000"/>
                    </a:srgbClr>
                  </a:outerShdw>
                </a:effectLst>
                <a:latin typeface="Calibri" pitchFamily="34" charset="0"/>
              </a:rPr>
              <a:t>To Proficiency and Beyond!!!</a:t>
            </a:r>
            <a:endParaRPr lang="en-US" sz="3600" b="1" dirty="0">
              <a:ln w="11430"/>
              <a:solidFill>
                <a:schemeClr val="tx1"/>
              </a:solidFill>
              <a:effectLst>
                <a:outerShdw blurRad="50800" dist="39000" dir="5460000" algn="tl">
                  <a:srgbClr val="000000">
                    <a:alpha val="38000"/>
                  </a:srgbClr>
                </a:outerShdw>
              </a:effectLst>
              <a:latin typeface="Calibri" pitchFamily="34"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ctrTitle"/>
          </p:nvPr>
        </p:nvSpPr>
        <p:spPr>
          <a:xfrm>
            <a:off x="2590800" y="1219200"/>
            <a:ext cx="6553200" cy="609600"/>
          </a:xfrm>
        </p:spPr>
        <p:txBody>
          <a:bodyPr/>
          <a:lstStyle/>
          <a:p>
            <a:pPr algn="ctr" eaLnBrk="1" hangingPunct="1">
              <a:defRPr/>
            </a:pPr>
            <a:r>
              <a:rPr lang="en-US" dirty="0" smtClean="0"/>
              <a:t>It’s almost time!  </a:t>
            </a:r>
            <a:br>
              <a:rPr lang="en-US" dirty="0" smtClean="0"/>
            </a:br>
            <a:r>
              <a:rPr lang="en-US" dirty="0" smtClean="0"/>
              <a:t>Go out there, and show everyone that you’re a MASTER TESTER!</a:t>
            </a:r>
            <a:endParaRPr lang="en-US" dirty="0"/>
          </a:p>
        </p:txBody>
      </p:sp>
      <p:pic>
        <p:nvPicPr>
          <p:cNvPr id="23555" name="Picture 11" descr="chef_du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4357688"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descr="bowler_jumping_up_and_down_hg_cl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2895600"/>
            <a:ext cx="22002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people_cheering_h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743200"/>
            <a:ext cx="46482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spring_jumper_hg_cl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886200"/>
            <a:ext cx="19431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8" descr="cheerleader_wht_holding_pom_poms_hg_clr.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276600"/>
            <a:ext cx="187483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9" descr="cheerleader_jumping_hg_clr.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3810000"/>
            <a:ext cx="21082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0" descr="girl_jumping_and_screaming_hg_clr.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3962400"/>
            <a:ext cx="15509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1" descr="man_jumping_for_joy_hg_clr.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05313" y="4495800"/>
            <a:ext cx="18700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Susan\Desktop\Chef\chef_stirring_love_hg_cl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3122613"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743200" y="304800"/>
            <a:ext cx="6096000" cy="6340197"/>
          </a:xfrm>
          <a:prstGeom prst="rect">
            <a:avLst/>
          </a:prstGeom>
          <a:solidFill>
            <a:srgbClr val="003399">
              <a:alpha val="44000"/>
            </a:srgbClr>
          </a:solidFill>
          <a:scene3d>
            <a:camera prst="orthographicFront"/>
            <a:lightRig rig="threePt" dir="t"/>
          </a:scene3d>
          <a:sp3d>
            <a:bevelT w="165100"/>
          </a:sp3d>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6000" b="1" dirty="0">
                <a:ln w="6350">
                  <a:solidFill>
                    <a:schemeClr val="bg1"/>
                  </a:solidFill>
                </a:ln>
                <a:solidFill>
                  <a:srgbClr val="003399"/>
                </a:solidFill>
                <a:latin typeface="Calibri" pitchFamily="34" charset="0"/>
                <a:cs typeface="+mn-cs"/>
              </a:rPr>
              <a:t>TEACHERS UNLEASHED </a:t>
            </a:r>
          </a:p>
          <a:p>
            <a:pPr algn="ctr">
              <a:defRPr/>
            </a:pPr>
            <a:r>
              <a:rPr lang="en-US" sz="4800" b="1" dirty="0">
                <a:ln w="50800"/>
                <a:solidFill>
                  <a:schemeClr val="bg1">
                    <a:shade val="50000"/>
                  </a:schemeClr>
                </a:solidFill>
                <a:latin typeface="Calibri" pitchFamily="34" charset="0"/>
                <a:cs typeface="+mn-cs"/>
              </a:rPr>
              <a:t>wishes you the </a:t>
            </a:r>
          </a:p>
          <a:p>
            <a:pPr algn="ctr">
              <a:defRPr/>
            </a:pPr>
            <a:r>
              <a:rPr lang="en-US" sz="4800" b="1" dirty="0">
                <a:ln w="50800"/>
                <a:solidFill>
                  <a:schemeClr val="bg1">
                    <a:shade val="50000"/>
                  </a:schemeClr>
                </a:solidFill>
                <a:latin typeface="Calibri" pitchFamily="34" charset="0"/>
                <a:cs typeface="+mn-cs"/>
              </a:rPr>
              <a:t>best of luck!  </a:t>
            </a:r>
          </a:p>
          <a:p>
            <a:pPr algn="ctr">
              <a:defRPr/>
            </a:pPr>
            <a:r>
              <a:rPr lang="en-US" sz="4800" b="1" dirty="0">
                <a:ln w="50800"/>
                <a:solidFill>
                  <a:schemeClr val="bg1">
                    <a:shade val="50000"/>
                  </a:schemeClr>
                </a:solidFill>
                <a:latin typeface="Calibri" pitchFamily="34" charset="0"/>
                <a:cs typeface="+mn-cs"/>
              </a:rPr>
              <a:t>We know you can do it!</a:t>
            </a:r>
          </a:p>
          <a:p>
            <a:pPr>
              <a:defRPr/>
            </a:pPr>
            <a:endParaRPr lang="en-US" sz="5400" b="1" dirty="0">
              <a:ln w="50800"/>
              <a:solidFill>
                <a:schemeClr val="bg1">
                  <a:shade val="50000"/>
                </a:schemeClr>
              </a:solidFill>
              <a:latin typeface="Calibri" pitchFamily="34" charset="0"/>
              <a:cs typeface="+mn-cs"/>
            </a:endParaRPr>
          </a:p>
          <a:p>
            <a:pPr algn="ctr">
              <a:defRPr/>
            </a:pPr>
            <a:r>
              <a:rPr lang="en-US" sz="2400" b="1" dirty="0">
                <a:ln w="50800"/>
                <a:solidFill>
                  <a:schemeClr val="bg1">
                    <a:shade val="50000"/>
                  </a:schemeClr>
                </a:solidFill>
                <a:latin typeface="Calibri" pitchFamily="34" charset="0"/>
                <a:cs typeface="+mn-cs"/>
              </a:rPr>
              <a:t>For more of our great products visit us at:</a:t>
            </a:r>
          </a:p>
          <a:p>
            <a:pPr algn="ctr">
              <a:defRPr/>
            </a:pPr>
            <a:r>
              <a:rPr lang="en-US" sz="1600" b="1" dirty="0">
                <a:ln w="50800"/>
                <a:solidFill>
                  <a:srgbClr val="003399"/>
                </a:solidFill>
                <a:latin typeface="Calibri" pitchFamily="34" charset="0"/>
                <a:cs typeface="+mn-cs"/>
                <a:hlinkClick r:id="rId3"/>
              </a:rPr>
              <a:t>http://www.teacherspayteachers.com/Store/Teachers-Unleashed</a:t>
            </a:r>
            <a:endParaRPr lang="en-US" sz="1600" b="1" dirty="0">
              <a:ln w="50800"/>
              <a:solidFill>
                <a:srgbClr val="003399"/>
              </a:solidFill>
              <a:latin typeface="Calibri" pitchFamily="34" charset="0"/>
              <a:cs typeface="+mn-cs"/>
            </a:endParaRP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85" descr="whats_cooking_s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ular Callout 8"/>
          <p:cNvSpPr/>
          <p:nvPr/>
        </p:nvSpPr>
        <p:spPr>
          <a:xfrm>
            <a:off x="2971800" y="381000"/>
            <a:ext cx="5029200" cy="2590800"/>
          </a:xfrm>
          <a:prstGeom prst="wedgeRoundRectCallout">
            <a:avLst>
              <a:gd name="adj1" fmla="val -81524"/>
              <a:gd name="adj2" fmla="val 86858"/>
              <a:gd name="adj3" fmla="val 16667"/>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chemeClr val="tx1"/>
                </a:solidFill>
                <a:effectLst>
                  <a:outerShdw blurRad="50800" dist="39000" dir="5460000" algn="tl">
                    <a:srgbClr val="000000">
                      <a:alpha val="38000"/>
                    </a:srgbClr>
                  </a:outerShdw>
                </a:effectLst>
                <a:latin typeface="Calibri" pitchFamily="34" charset="0"/>
              </a:rPr>
              <a:t>Let me give you an example…  If I add too much garlic to my pizza sauce, my guests will look like this!</a:t>
            </a:r>
          </a:p>
        </p:txBody>
      </p:sp>
      <p:pic>
        <p:nvPicPr>
          <p:cNvPr id="5124" name="Picture 6" descr="chef_dominick_pizza_dough_hg_cl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26765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an_hopping_mad_h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048000"/>
            <a:ext cx="18399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2895600" y="4114800"/>
            <a:ext cx="4419600" cy="685800"/>
          </a:xfrm>
          <a:prstGeom prst="wedgeRoundRectCallout">
            <a:avLst>
              <a:gd name="adj1" fmla="val 55686"/>
              <a:gd name="adj2" fmla="val 5357"/>
              <a:gd name="adj3" fmla="val 16667"/>
            </a:avLst>
          </a:prstGeom>
          <a:solidFill>
            <a:schemeClr val="bg1"/>
          </a:solidFill>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effectLst>
                  <a:outerShdw blurRad="38100" dist="38100" dir="2700000" algn="tl">
                    <a:srgbClr val="000000">
                      <a:alpha val="43137"/>
                    </a:srgbClr>
                  </a:outerShdw>
                </a:effectLst>
                <a:latin typeface="Calibri" pitchFamily="34" charset="0"/>
              </a:rPr>
              <a:t>I HATE garlic! It’s stinky!</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85" descr="whats_cooking_s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ular Callout 8"/>
          <p:cNvSpPr/>
          <p:nvPr/>
        </p:nvSpPr>
        <p:spPr>
          <a:xfrm>
            <a:off x="3048000" y="457200"/>
            <a:ext cx="5257800" cy="2209800"/>
          </a:xfrm>
          <a:prstGeom prst="wedgeRoundRectCallout">
            <a:avLst>
              <a:gd name="adj1" fmla="val -78861"/>
              <a:gd name="adj2" fmla="val 88912"/>
              <a:gd name="adj3" fmla="val 16667"/>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chemeClr val="tx1"/>
                </a:solidFill>
                <a:effectLst>
                  <a:outerShdw blurRad="50800" dist="39000" dir="5460000" algn="tl">
                    <a:srgbClr val="000000">
                      <a:alpha val="38000"/>
                    </a:srgbClr>
                  </a:outerShdw>
                </a:effectLst>
                <a:latin typeface="Calibri" pitchFamily="34" charset="0"/>
              </a:rPr>
              <a:t>That’s why I take my time with my cooking and always, ALWAYS check my work.</a:t>
            </a:r>
          </a:p>
          <a:p>
            <a:pPr algn="ctr">
              <a:defRPr/>
            </a:pPr>
            <a:r>
              <a:rPr lang="en-US" sz="2800" b="1" dirty="0" err="1">
                <a:ln w="11430"/>
                <a:solidFill>
                  <a:schemeClr val="tx1"/>
                </a:solidFill>
                <a:effectLst>
                  <a:outerShdw blurRad="50800" dist="39000" dir="5460000" algn="tl">
                    <a:srgbClr val="000000">
                      <a:alpha val="38000"/>
                    </a:srgbClr>
                  </a:outerShdw>
                </a:effectLst>
                <a:latin typeface="Calibri" pitchFamily="34" charset="0"/>
              </a:rPr>
              <a:t>Mmmm</a:t>
            </a:r>
            <a:r>
              <a:rPr lang="en-US" sz="2800" b="1" dirty="0">
                <a:ln w="11430"/>
                <a:solidFill>
                  <a:schemeClr val="tx1"/>
                </a:solidFill>
                <a:effectLst>
                  <a:outerShdw blurRad="50800" dist="39000" dir="5460000" algn="tl">
                    <a:srgbClr val="000000">
                      <a:alpha val="38000"/>
                    </a:srgbClr>
                  </a:outerShdw>
                </a:effectLst>
                <a:latin typeface="Calibri" pitchFamily="34" charset="0"/>
              </a:rPr>
              <a:t>, tasty!</a:t>
            </a:r>
          </a:p>
        </p:txBody>
      </p:sp>
      <p:pic>
        <p:nvPicPr>
          <p:cNvPr id="6148" name="Picture 6" descr="chef_dominick_pizza_dough_hg_cl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438400"/>
            <a:ext cx="23733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2971800" y="381000"/>
            <a:ext cx="5257800" cy="1295400"/>
          </a:xfrm>
          <a:prstGeom prst="wedgeRoundRectCallout">
            <a:avLst>
              <a:gd name="adj1" fmla="val -78644"/>
              <a:gd name="adj2" fmla="val 202986"/>
              <a:gd name="adj3" fmla="val 16667"/>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chemeClr val="tx1"/>
                </a:solidFill>
                <a:effectLst>
                  <a:outerShdw blurRad="50800" dist="39000" dir="5460000" algn="tl">
                    <a:srgbClr val="000000">
                      <a:alpha val="38000"/>
                    </a:srgbClr>
                  </a:outerShdw>
                </a:effectLst>
                <a:latin typeface="Calibri" pitchFamily="34" charset="0"/>
              </a:rPr>
              <a:t>I want my customers to look like this instead.</a:t>
            </a:r>
          </a:p>
        </p:txBody>
      </p:sp>
      <p:pic>
        <p:nvPicPr>
          <p:cNvPr id="11" name="Picture 10" descr="bizman_getting_down_hg_clr.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608263"/>
            <a:ext cx="304800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old_woman_jumping_for_joy_hg_clr.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1905000"/>
            <a:ext cx="3810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aaa3803.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84582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xit" presetSubtype="0" fill="hold"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par>
                          <p:cTn id="16" fill="hold" nodeType="afterGroup">
                            <p:stCondLst>
                              <p:cond delay="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mediacall" presetSubtype="0" fill="hold" nodeType="withEffect">
                                  <p:stCondLst>
                                    <p:cond delay="0"/>
                                  </p:stCondLst>
                                  <p:childTnLst>
                                    <p:cmd type="call" cmd="playFrom(0.0)">
                                      <p:cBhvr>
                                        <p:cTn id="27" dur="1719" fill="hold"/>
                                        <p:tgtEl>
                                          <p:spTgt spid="8"/>
                                        </p:tgtEl>
                                      </p:cBhvr>
                                    </p:cmd>
                                  </p:childTnLst>
                                </p:cTn>
                              </p:par>
                            </p:childTnLst>
                          </p:cTn>
                        </p:par>
                      </p:childTnLst>
                    </p:cTn>
                  </p:par>
                </p:childTnLst>
              </p:cTn>
              <p:nextCondLst>
                <p:cond evt="onClick" delay="0">
                  <p:tgtEl>
                    <p:spTgt spid="8"/>
                  </p:tgtEl>
                </p:cond>
              </p:nextCondLst>
            </p:seq>
            <p:audio>
              <p:cMediaNode showWhenStopped="0">
                <p:cTn id="28"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85" descr="whats_cooking_s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ular Callout 8"/>
          <p:cNvSpPr/>
          <p:nvPr/>
        </p:nvSpPr>
        <p:spPr>
          <a:xfrm>
            <a:off x="2971800" y="1752600"/>
            <a:ext cx="5257800" cy="1600200"/>
          </a:xfrm>
          <a:prstGeom prst="wedgeRoundRectCallout">
            <a:avLst>
              <a:gd name="adj1" fmla="val -78585"/>
              <a:gd name="adj2" fmla="val 71835"/>
              <a:gd name="adj3" fmla="val 16667"/>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chemeClr val="tx1"/>
                </a:solidFill>
                <a:effectLst>
                  <a:outerShdw blurRad="50800" dist="39000" dir="5460000" algn="tl">
                    <a:srgbClr val="000000">
                      <a:alpha val="38000"/>
                    </a:srgbClr>
                  </a:outerShdw>
                </a:effectLst>
                <a:latin typeface="Calibri" pitchFamily="34" charset="0"/>
              </a:rPr>
              <a:t>Here’s what you should look like when you’re done taking a test!</a:t>
            </a:r>
          </a:p>
        </p:txBody>
      </p:sp>
      <p:pic>
        <p:nvPicPr>
          <p:cNvPr id="7172" name="Picture 6" descr="chef_dominick_pizza_dough_hg_cl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23733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3124200" y="685800"/>
            <a:ext cx="5257800" cy="1524000"/>
          </a:xfrm>
          <a:prstGeom prst="wedgeRoundRectCallout">
            <a:avLst>
              <a:gd name="adj1" fmla="val -80300"/>
              <a:gd name="adj2" fmla="val 146684"/>
              <a:gd name="adj3" fmla="val 16667"/>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chemeClr val="tx1"/>
                </a:solidFill>
                <a:effectLst>
                  <a:outerShdw blurRad="50800" dist="39000" dir="5460000" algn="tl">
                    <a:srgbClr val="000000">
                      <a:alpha val="38000"/>
                    </a:srgbClr>
                  </a:outerShdw>
                </a:effectLst>
                <a:latin typeface="Calibri" pitchFamily="34" charset="0"/>
              </a:rPr>
              <a:t>Let’s learn some tips, so that you can make that happen!  Ready?</a:t>
            </a:r>
          </a:p>
        </p:txBody>
      </p:sp>
      <p:pic>
        <p:nvPicPr>
          <p:cNvPr id="8" name="Picture 7" descr="student_grade_a_excited.h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048000"/>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xit" presetSubtype="0" fill="hold" nodeType="with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1600" y="0"/>
            <a:ext cx="7772400" cy="609600"/>
          </a:xfrm>
        </p:spPr>
        <p:txBody>
          <a:bodyPr/>
          <a:lstStyle/>
          <a:p>
            <a:pPr eaLnBrk="1" hangingPunct="1">
              <a:defRPr/>
            </a:pPr>
            <a:r>
              <a:rPr lang="en-US" dirty="0" smtClean="0">
                <a:solidFill>
                  <a:schemeClr val="bg1">
                    <a:lumMod val="85000"/>
                  </a:schemeClr>
                </a:solidFill>
              </a:rPr>
              <a:t>Here are some tips from master testers.</a:t>
            </a:r>
            <a:endParaRPr lang="en-US" dirty="0">
              <a:solidFill>
                <a:schemeClr val="bg1">
                  <a:lumMod val="85000"/>
                </a:schemeClr>
              </a:solidFill>
            </a:endParaRPr>
          </a:p>
        </p:txBody>
      </p:sp>
      <p:sp>
        <p:nvSpPr>
          <p:cNvPr id="6" name="Text Placeholder 5"/>
          <p:cNvSpPr>
            <a:spLocks noGrp="1"/>
          </p:cNvSpPr>
          <p:nvPr>
            <p:ph type="body" sz="half" idx="1"/>
          </p:nvPr>
        </p:nvSpPr>
        <p:spPr>
          <a:xfrm>
            <a:off x="1676400" y="685800"/>
            <a:ext cx="7086600" cy="4648200"/>
          </a:xfrm>
        </p:spPr>
        <p:txBody>
          <a:bodyPr/>
          <a:lstStyle/>
          <a:p>
            <a:pPr eaLnBrk="1" hangingPunct="1">
              <a:defRPr/>
            </a:pPr>
            <a:r>
              <a:rPr lang="en-US" sz="2400" dirty="0" smtClean="0">
                <a:solidFill>
                  <a:schemeClr val="bg1">
                    <a:lumMod val="85000"/>
                  </a:schemeClr>
                </a:solidFill>
                <a:latin typeface="Calibri" pitchFamily="34" charset="0"/>
              </a:rPr>
              <a:t>For writing, make sure you have written enough – and read your work back to yourself.  You can catch mistakes you may have missed.</a:t>
            </a:r>
          </a:p>
          <a:p>
            <a:pPr eaLnBrk="1" hangingPunct="1">
              <a:defRPr/>
            </a:pPr>
            <a:r>
              <a:rPr lang="en-US" sz="2400" dirty="0" smtClean="0">
                <a:solidFill>
                  <a:schemeClr val="bg1">
                    <a:lumMod val="85000"/>
                  </a:schemeClr>
                </a:solidFill>
                <a:latin typeface="Calibri" pitchFamily="34" charset="0"/>
              </a:rPr>
              <a:t>Show off your great vocabulary by adding or changing words to better choices.</a:t>
            </a:r>
          </a:p>
          <a:p>
            <a:pPr eaLnBrk="1" hangingPunct="1">
              <a:defRPr/>
            </a:pPr>
            <a:endParaRPr lang="en-US" sz="2400" dirty="0" smtClean="0">
              <a:solidFill>
                <a:schemeClr val="bg1">
                  <a:lumMod val="85000"/>
                </a:schemeClr>
              </a:solidFill>
              <a:latin typeface="Calibri" pitchFamily="34" charset="0"/>
            </a:endParaRPr>
          </a:p>
          <a:p>
            <a:pPr eaLnBrk="1" hangingPunct="1">
              <a:defRPr/>
            </a:pPr>
            <a:r>
              <a:rPr lang="en-US" sz="2400" dirty="0" smtClean="0">
                <a:solidFill>
                  <a:schemeClr val="bg1">
                    <a:lumMod val="85000"/>
                  </a:schemeClr>
                </a:solidFill>
                <a:latin typeface="Calibri" pitchFamily="34" charset="0"/>
              </a:rPr>
              <a:t>TO HELP YOU USE 100% OF YOUR TIME DURING REVIEW TIME</a:t>
            </a:r>
            <a:endParaRPr lang="en-US" sz="2400" dirty="0">
              <a:solidFill>
                <a:schemeClr val="bg1">
                  <a:lumMod val="85000"/>
                </a:schemeClr>
              </a:solidFill>
              <a:latin typeface="Calibri" pitchFamily="34" charset="0"/>
            </a:endParaRPr>
          </a:p>
          <a:p>
            <a:pPr eaLnBrk="1" hangingPunct="1">
              <a:defRPr/>
            </a:pPr>
            <a:r>
              <a:rPr lang="en-US" sz="2400" dirty="0" smtClean="0">
                <a:solidFill>
                  <a:schemeClr val="bg1">
                    <a:lumMod val="85000"/>
                  </a:schemeClr>
                </a:solidFill>
                <a:latin typeface="Calibri" pitchFamily="34" charset="0"/>
              </a:rPr>
              <a:t>For spelling, read your piece backwards, blocking out other lines with your fingers or another paper.  This makes you look at each word by itself, and the mistakes POP out at you.</a:t>
            </a:r>
            <a:endParaRPr lang="en-US" sz="2400" dirty="0">
              <a:solidFill>
                <a:schemeClr val="bg1">
                  <a:lumMod val="85000"/>
                </a:schemeClr>
              </a:solidFill>
              <a:latin typeface="Calibri" pitchFamily="34" charset="0"/>
            </a:endParaRPr>
          </a:p>
        </p:txBody>
      </p:sp>
      <p:pic>
        <p:nvPicPr>
          <p:cNvPr id="8" name="Picture 7" descr="blackbirds_in_pie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2900" y="4648200"/>
            <a:ext cx="37211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47800" y="0"/>
            <a:ext cx="7696200" cy="914400"/>
          </a:xfrm>
        </p:spPr>
        <p:txBody>
          <a:bodyPr/>
          <a:lstStyle/>
          <a:p>
            <a:pPr eaLnBrk="1" hangingPunct="1">
              <a:defRPr/>
            </a:pPr>
            <a:r>
              <a:rPr lang="en-US" dirty="0" smtClean="0">
                <a:solidFill>
                  <a:schemeClr val="bg1">
                    <a:lumMod val="85000"/>
                  </a:schemeClr>
                </a:solidFill>
              </a:rPr>
              <a:t>Do your own work.</a:t>
            </a:r>
            <a:endParaRPr lang="en-US" dirty="0">
              <a:solidFill>
                <a:schemeClr val="bg1">
                  <a:lumMod val="85000"/>
                </a:schemeClr>
              </a:solidFill>
            </a:endParaRPr>
          </a:p>
        </p:txBody>
      </p:sp>
      <p:sp>
        <p:nvSpPr>
          <p:cNvPr id="6" name="Text Placeholder 5"/>
          <p:cNvSpPr>
            <a:spLocks noGrp="1"/>
          </p:cNvSpPr>
          <p:nvPr>
            <p:ph type="body" sz="half" idx="1"/>
          </p:nvPr>
        </p:nvSpPr>
        <p:spPr>
          <a:xfrm>
            <a:off x="1752600" y="762000"/>
            <a:ext cx="7086600" cy="5791200"/>
          </a:xfrm>
        </p:spPr>
        <p:txBody>
          <a:bodyPr/>
          <a:lstStyle/>
          <a:p>
            <a:pPr eaLnBrk="1" hangingPunct="1">
              <a:defRPr/>
            </a:pPr>
            <a:r>
              <a:rPr lang="en-US" sz="3200" dirty="0" smtClean="0">
                <a:solidFill>
                  <a:schemeClr val="bg1">
                    <a:lumMod val="85000"/>
                  </a:schemeClr>
                </a:solidFill>
                <a:latin typeface="Calibri" pitchFamily="34" charset="0"/>
              </a:rPr>
              <a:t>It doesn’t help anyone to claim other peoples’ work as your own.  Do YOUR best.  </a:t>
            </a:r>
            <a:endParaRPr lang="en-US" sz="3200" dirty="0">
              <a:solidFill>
                <a:schemeClr val="bg1">
                  <a:lumMod val="85000"/>
                </a:schemeClr>
              </a:solidFill>
              <a:latin typeface="Calibri" pitchFamily="34" charset="0"/>
            </a:endParaRPr>
          </a:p>
        </p:txBody>
      </p:sp>
      <p:pic>
        <p:nvPicPr>
          <p:cNvPr id="9220" name="Picture 9" descr="stacy_sleeping_with_stuffed_bunny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124200"/>
            <a:ext cx="46482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smtClean="0">
                <a:solidFill>
                  <a:schemeClr val="bg1">
                    <a:lumMod val="85000"/>
                  </a:schemeClr>
                </a:solidFill>
              </a:rPr>
              <a:t>Read and understand the directions.</a:t>
            </a:r>
            <a:endParaRPr lang="en-US" dirty="0">
              <a:solidFill>
                <a:schemeClr val="bg1">
                  <a:lumMod val="85000"/>
                </a:schemeClr>
              </a:solidFill>
            </a:endParaRPr>
          </a:p>
        </p:txBody>
      </p:sp>
      <p:sp>
        <p:nvSpPr>
          <p:cNvPr id="6" name="Text Placeholder 5"/>
          <p:cNvSpPr>
            <a:spLocks noGrp="1"/>
          </p:cNvSpPr>
          <p:nvPr>
            <p:ph type="body" sz="half" idx="1"/>
          </p:nvPr>
        </p:nvSpPr>
        <p:spPr>
          <a:xfrm>
            <a:off x="2057400" y="685800"/>
            <a:ext cx="6781800" cy="5867400"/>
          </a:xfrm>
        </p:spPr>
        <p:txBody>
          <a:bodyPr/>
          <a:lstStyle/>
          <a:p>
            <a:pPr eaLnBrk="1" hangingPunct="1">
              <a:defRPr/>
            </a:pPr>
            <a:r>
              <a:rPr lang="en-US" sz="2800" dirty="0" smtClean="0">
                <a:solidFill>
                  <a:schemeClr val="bg1">
                    <a:lumMod val="85000"/>
                  </a:schemeClr>
                </a:solidFill>
                <a:latin typeface="Calibri" pitchFamily="34" charset="0"/>
              </a:rPr>
              <a:t>You can be sure to do your best when you really know what the question is asking you.</a:t>
            </a:r>
          </a:p>
          <a:p>
            <a:pPr eaLnBrk="1" hangingPunct="1">
              <a:defRPr/>
            </a:pPr>
            <a:r>
              <a:rPr lang="en-US" sz="2800" dirty="0" smtClean="0">
                <a:solidFill>
                  <a:schemeClr val="bg1">
                    <a:lumMod val="85000"/>
                  </a:schemeClr>
                </a:solidFill>
                <a:latin typeface="Calibri" pitchFamily="34" charset="0"/>
              </a:rPr>
              <a:t>If you don’t understand, ask the teacher to explain.  If they are allowed to explain the directions, they will.</a:t>
            </a:r>
            <a:endParaRPr lang="en-US" sz="2800" dirty="0">
              <a:solidFill>
                <a:schemeClr val="bg1">
                  <a:lumMod val="85000"/>
                </a:schemeClr>
              </a:solidFill>
              <a:latin typeface="Calibri" pitchFamily="34" charset="0"/>
            </a:endParaRPr>
          </a:p>
        </p:txBody>
      </p:sp>
      <p:pic>
        <p:nvPicPr>
          <p:cNvPr id="10244" name="Picture 3" descr="nascar_racer_pass_attempt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5413" y="2971800"/>
            <a:ext cx="371951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47800" y="0"/>
            <a:ext cx="7696200" cy="609600"/>
          </a:xfrm>
        </p:spPr>
        <p:txBody>
          <a:bodyPr/>
          <a:lstStyle/>
          <a:p>
            <a:pPr eaLnBrk="1" hangingPunct="1">
              <a:defRPr/>
            </a:pPr>
            <a:r>
              <a:rPr lang="en-US" dirty="0" smtClean="0">
                <a:solidFill>
                  <a:schemeClr val="bg1">
                    <a:lumMod val="85000"/>
                  </a:schemeClr>
                </a:solidFill>
              </a:rPr>
              <a:t>Check off each line after you’ve read it.</a:t>
            </a:r>
            <a:endParaRPr lang="en-US" dirty="0">
              <a:solidFill>
                <a:schemeClr val="bg1">
                  <a:lumMod val="85000"/>
                </a:schemeClr>
              </a:solidFill>
            </a:endParaRPr>
          </a:p>
        </p:txBody>
      </p:sp>
      <p:sp>
        <p:nvSpPr>
          <p:cNvPr id="6" name="Text Placeholder 5"/>
          <p:cNvSpPr>
            <a:spLocks noGrp="1"/>
          </p:cNvSpPr>
          <p:nvPr>
            <p:ph type="body" sz="half" idx="1"/>
          </p:nvPr>
        </p:nvSpPr>
        <p:spPr>
          <a:xfrm>
            <a:off x="1752600" y="685800"/>
            <a:ext cx="7086600" cy="5867400"/>
          </a:xfrm>
        </p:spPr>
        <p:txBody>
          <a:bodyPr/>
          <a:lstStyle/>
          <a:p>
            <a:pPr eaLnBrk="1" hangingPunct="1">
              <a:defRPr/>
            </a:pPr>
            <a:r>
              <a:rPr lang="en-US" sz="3200" dirty="0" smtClean="0">
                <a:solidFill>
                  <a:schemeClr val="bg1">
                    <a:lumMod val="85000"/>
                  </a:schemeClr>
                </a:solidFill>
                <a:latin typeface="Calibri" pitchFamily="34" charset="0"/>
              </a:rPr>
              <a:t>Sometimes during tests, you can lose your place.  Checking off each line helps you to remember where you are, if you get distracted.</a:t>
            </a:r>
            <a:endParaRPr lang="en-US" sz="3200" dirty="0">
              <a:solidFill>
                <a:schemeClr val="bg1">
                  <a:lumMod val="85000"/>
                </a:schemeClr>
              </a:solidFill>
              <a:latin typeface="Calibri" pitchFamily="34" charset="0"/>
            </a:endParaRPr>
          </a:p>
        </p:txBody>
      </p:sp>
      <p:sp>
        <p:nvSpPr>
          <p:cNvPr id="7" name="TextBox 6"/>
          <p:cNvSpPr txBox="1"/>
          <p:nvPr/>
        </p:nvSpPr>
        <p:spPr>
          <a:xfrm rot="1081173">
            <a:off x="3126645" y="3461138"/>
            <a:ext cx="5573482" cy="1938992"/>
          </a:xfrm>
          <a:prstGeom prst="rect">
            <a:avLst/>
          </a:prstGeom>
          <a:solidFill>
            <a:schemeClr val="bg1"/>
          </a:solidFill>
          <a:scene3d>
            <a:camera prst="orthographicFront">
              <a:rot lat="18600000" lon="0" rev="0"/>
            </a:camera>
            <a:lightRig rig="threePt" dir="t"/>
          </a:scene3d>
          <a:sp3d>
            <a:bevelT/>
          </a:sp3d>
        </p:spPr>
        <p:txBody>
          <a:bodyPr>
            <a:spAutoFit/>
          </a:bodyPr>
          <a:lstStyle/>
          <a:p>
            <a:pPr>
              <a:defRPr/>
            </a:pPr>
            <a:r>
              <a:rPr lang="en-US" sz="2400" dirty="0">
                <a:cs typeface="+mn-cs"/>
              </a:rPr>
              <a:t>Sally couldn’t believe her own eyes.  When she walked downstairs Christmas morning, she couldn’t believe all of the presents.</a:t>
            </a:r>
          </a:p>
          <a:p>
            <a:pPr>
              <a:defRPr/>
            </a:pPr>
            <a:r>
              <a:rPr lang="en-US" sz="2400" dirty="0">
                <a:cs typeface="+mn-cs"/>
              </a:rPr>
              <a:t>Could all of these be for her?</a:t>
            </a:r>
          </a:p>
        </p:txBody>
      </p:sp>
      <p:pic>
        <p:nvPicPr>
          <p:cNvPr id="5" name="Picture 4" descr="check_pink_md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44196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heck_pink_md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419600"/>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heck_pink_md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800600"/>
            <a:ext cx="3810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ats_cooking">
  <a:themeElements>
    <a:clrScheme name="silly_mi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lly_mime">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lly_mi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lly_mi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lly_mi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lly_mi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lly_mi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lly_mi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lly_mi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lly_mi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lly_mi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lly_mi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lly_mi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lly_mi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whats_cooking</Template>
  <TotalTime>423</TotalTime>
  <Words>879</Words>
  <Application>Microsoft Office PowerPoint</Application>
  <PresentationFormat>On-screen Show (4:3)</PresentationFormat>
  <Paragraphs>86</Paragraphs>
  <Slides>22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Impact</vt:lpstr>
      <vt:lpstr>Tahoma</vt:lpstr>
      <vt:lpstr>whats_cooking</vt:lpstr>
      <vt:lpstr>Test Taking Tips: A Recipe for Success!</vt:lpstr>
      <vt:lpstr>PowerPoint Presentation</vt:lpstr>
      <vt:lpstr>PowerPoint Presentation</vt:lpstr>
      <vt:lpstr>PowerPoint Presentation</vt:lpstr>
      <vt:lpstr>PowerPoint Presentation</vt:lpstr>
      <vt:lpstr>Here are some tips from master testers.</vt:lpstr>
      <vt:lpstr>Do your own work.</vt:lpstr>
      <vt:lpstr>Read and understand the directions.</vt:lpstr>
      <vt:lpstr>Check off each line after you’ve read it.</vt:lpstr>
      <vt:lpstr>Read all of the choices. </vt:lpstr>
      <vt:lpstr>Show your work AND double check it!</vt:lpstr>
      <vt:lpstr>Don’t leave an answer blank.</vt:lpstr>
      <vt:lpstr>Leave the racing to the racecars!</vt:lpstr>
      <vt:lpstr>Don’t worry.</vt:lpstr>
      <vt:lpstr>Get a good night’s rest!</vt:lpstr>
      <vt:lpstr> If nervous or distracted, remember to breathe.</vt:lpstr>
      <vt:lpstr>Skip hard questions if you get stuck. (If, and only if, your teacher says this is okay!)</vt:lpstr>
      <vt:lpstr>Eat well before the test.</vt:lpstr>
      <vt:lpstr>Get your positive attitude ready.</vt:lpstr>
      <vt:lpstr>PowerPoint Presentation</vt:lpstr>
      <vt:lpstr>It’s almost time!   Go out there, and show everyone that you’re a MASTER TESTER!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Checking Your Work: A Recipe for Success!</dc:title>
  <dc:creator>Susan</dc:creator>
  <cp:lastModifiedBy>Heiss, Heidi</cp:lastModifiedBy>
  <cp:revision>44</cp:revision>
  <dcterms:created xsi:type="dcterms:W3CDTF">2011-03-13T16:45:11Z</dcterms:created>
  <dcterms:modified xsi:type="dcterms:W3CDTF">2016-04-21T14:24:06Z</dcterms:modified>
</cp:coreProperties>
</file>